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2" r:id="rId1"/>
    <p:sldMasterId id="2147483773" r:id="rId2"/>
    <p:sldMasterId id="2147483774" r:id="rId3"/>
    <p:sldMasterId id="2147483775" r:id="rId4"/>
    <p:sldMasterId id="2147483776" r:id="rId5"/>
    <p:sldMasterId id="2147483777" r:id="rId6"/>
    <p:sldMasterId id="2147483778" r:id="rId7"/>
    <p:sldMasterId id="2147483779" r:id="rId8"/>
    <p:sldMasterId id="2147483780" r:id="rId9"/>
    <p:sldMasterId id="2147483781" r:id="rId10"/>
    <p:sldMasterId id="2147483782" r:id="rId11"/>
  </p:sldMasterIdLst>
  <p:notesMasterIdLst>
    <p:notesMasterId r:id="rId34"/>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Lst>
  <p:sldSz cx="9144000" cy="5143500" type="screen16x9"/>
  <p:notesSz cx="6797675" cy="9926638"/>
  <p:embeddedFontLst>
    <p:embeddedFont>
      <p:font typeface="Corbel" panose="020B0503020204020204"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5.fntdata"/><Relationship Id="rId21" Type="http://schemas.openxmlformats.org/officeDocument/2006/relationships/slide" Target="slides/slide1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9.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Category:Files_by_User:Alexrk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sa/3.0/deed.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ef15b6bf8_0_19: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5ef15b6bf8_0_19: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e045fedfd6_0_3275: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3" name="Google Shape;673;g2e045fedfd6_0_3275: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e1b25c4351_0_169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1" name="Google Shape;681;g2e1b25c4351_0_1690: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cdd818635e_0_948:notes"/>
          <p:cNvSpPr txBox="1">
            <a:spLocks noGrp="1"/>
          </p:cNvSpPr>
          <p:nvPr>
            <p:ph type="body" idx="1"/>
          </p:nvPr>
        </p:nvSpPr>
        <p:spPr>
          <a:xfrm>
            <a:off x="679750" y="4715125"/>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Licence: </a:t>
            </a:r>
            <a:r>
              <a:rPr lang="nl-NL" sz="1200" u="sng">
                <a:solidFill>
                  <a:schemeClr val="hlink"/>
                </a:solidFill>
                <a:hlinkClick r:id="rId3"/>
              </a:rPr>
              <a:t>Alexrk2</a:t>
            </a:r>
            <a:r>
              <a:rPr lang="nl-NL" sz="1200"/>
              <a:t>  </a:t>
            </a:r>
            <a:r>
              <a:rPr lang="nl-NL" sz="1200" u="sng">
                <a:solidFill>
                  <a:schemeClr val="hlink"/>
                </a:solidFill>
                <a:hlinkClick r:id="rId4"/>
              </a:rPr>
              <a:t>CC BY-SA 3.0</a:t>
            </a: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NL" sz="1200">
                <a:solidFill>
                  <a:schemeClr val="dk1"/>
                </a:solidFill>
              </a:rPr>
              <a:t>Europe’s national libraries are as varied and diverse as the nations whose memories they hold.</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NL" sz="1200">
                <a:solidFill>
                  <a:schemeClr val="dk1"/>
                </a:solidFill>
              </a:rPr>
              <a:t>The Conference of European National Librarians (short ‘CENL’) is a network of 46 national libraries in 45 European countries and brings these great institutions together to celebrate and promote the importance of national libraries across the continent, creating opportunities to meet and work together to exchange knowledge, foster professional excellence and build mutual understanding.</a:t>
            </a:r>
            <a:endParaRPr sz="1200">
              <a:solidFill>
                <a:schemeClr val="dk1"/>
              </a:solidFill>
            </a:endParaRPr>
          </a:p>
          <a:p>
            <a:pPr marL="0" lvl="0" indent="0" algn="l" rtl="0">
              <a:lnSpc>
                <a:spcPct val="100000"/>
              </a:lnSpc>
              <a:spcBef>
                <a:spcPts val="1200"/>
              </a:spcBef>
              <a:spcAft>
                <a:spcPts val="0"/>
              </a:spcAft>
              <a:buSzPts val="1400"/>
              <a:buNone/>
            </a:pPr>
            <a:r>
              <a:rPr lang="nl-NL" sz="1200">
                <a:solidFill>
                  <a:schemeClr val="dk1"/>
                </a:solidFill>
              </a:rPr>
              <a:t>Members of the CENL are national librarians of the member states of the Council of Europe.</a:t>
            </a: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lnSpc>
                <a:spcPct val="115000"/>
              </a:lnSpc>
              <a:spcBef>
                <a:spcPts val="2400"/>
              </a:spcBef>
              <a:spcAft>
                <a:spcPts val="0"/>
              </a:spcAft>
              <a:buClr>
                <a:schemeClr val="dk1"/>
              </a:buClr>
              <a:buSzPts val="1100"/>
              <a:buFont typeface="Arial"/>
              <a:buNone/>
            </a:pPr>
            <a:r>
              <a:rPr lang="nl-NL" sz="2300" b="1">
                <a:solidFill>
                  <a:schemeClr val="dk1"/>
                </a:solidFill>
              </a:rPr>
              <a:t>Strategic plan</a:t>
            </a:r>
            <a:endParaRPr sz="2300" b="1">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nl-NL" sz="1700" b="1">
                <a:solidFill>
                  <a:schemeClr val="dk1"/>
                </a:solidFill>
              </a:rPr>
              <a:t>1 </a:t>
            </a:r>
            <a:r>
              <a:rPr lang="nl-NL">
                <a:solidFill>
                  <a:schemeClr val="dk1"/>
                </a:solidFill>
              </a:rPr>
              <a:t>Support national libraries to increase their impact and to be strong organisations across a wide range of activities including; custodianship of collections, education, research, culture and heritage.</a:t>
            </a:r>
            <a:endParaRPr>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nl-NL" sz="1700" b="1">
                <a:solidFill>
                  <a:schemeClr val="dk1"/>
                </a:solidFill>
              </a:rPr>
              <a:t>2 </a:t>
            </a:r>
            <a:r>
              <a:rPr lang="nl-NL">
                <a:solidFill>
                  <a:schemeClr val="dk1"/>
                </a:solidFill>
              </a:rPr>
              <a:t>Develop national library services to meet the evolving needs of our diverse audiences including; the general public, learners, researchers and cultural visitors.</a:t>
            </a:r>
            <a:endParaRPr>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nl-NL" sz="1700" b="1">
                <a:solidFill>
                  <a:schemeClr val="dk1"/>
                </a:solidFill>
              </a:rPr>
              <a:t>3 </a:t>
            </a:r>
            <a:r>
              <a:rPr lang="nl-NL">
                <a:solidFill>
                  <a:schemeClr val="dk1"/>
                </a:solidFill>
              </a:rPr>
              <a:t>Develop as memory institutions to improve standards of stewardship and access to our physical and digital collections.</a:t>
            </a:r>
            <a:endParaRPr>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nl-NL" sz="1700" b="1">
                <a:solidFill>
                  <a:schemeClr val="dk1"/>
                </a:solidFill>
              </a:rPr>
              <a:t>4 </a:t>
            </a:r>
            <a:r>
              <a:rPr lang="nl-NL">
                <a:solidFill>
                  <a:schemeClr val="dk1"/>
                </a:solidFill>
              </a:rPr>
              <a:t>Strengthen CENL as a community in order to further support its members.</a:t>
            </a:r>
            <a:endParaRPr>
              <a:solidFill>
                <a:schemeClr val="dk1"/>
              </a:solidFill>
            </a:endParaRPr>
          </a:p>
          <a:p>
            <a:pPr marL="0" lvl="0" indent="0" algn="l" rtl="0">
              <a:lnSpc>
                <a:spcPct val="100000"/>
              </a:lnSpc>
              <a:spcBef>
                <a:spcPts val="400"/>
              </a:spcBef>
              <a:spcAft>
                <a:spcPts val="0"/>
              </a:spcAft>
              <a:buSzPts val="1400"/>
              <a:buNone/>
            </a:pPr>
            <a:endParaRPr sz="120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nl-NL" sz="1700" b="1">
                <a:solidFill>
                  <a:schemeClr val="dk1"/>
                </a:solidFill>
              </a:rPr>
              <a:t>CENL Dialogue Forum: New format launched in March 2022</a:t>
            </a:r>
            <a:endParaRPr sz="17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NL">
                <a:solidFill>
                  <a:schemeClr val="dk1"/>
                </a:solidFill>
              </a:rPr>
              <a:t>We are happy to announce the launch of a new format for CENL members to get in touch with other groups and stakeholders. The new CENL Dialogue Forum shall be an informal forum where CENL members can meet with representatives of other interest groups or organisations to discuss topics of mutual interest.</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691" name="Google Shape;691;g2cdd818635e_0_948: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e1b25c4351_0_2691: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e1b25c4351_0_2691: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e1b25c4351_0_2760: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e1b25c4351_0_2760: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e1b25c4351_0_2384: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6" name="Google Shape;726;g2e1b25c4351_0_2384: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e1b25c4351_0_171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3" name="Google Shape;733;g2e1b25c4351_0_1713: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e1b25c4351_0_2510:notes"/>
          <p:cNvSpPr>
            <a:spLocks noGrp="1" noRot="1" noChangeAspect="1"/>
          </p:cNvSpPr>
          <p:nvPr>
            <p:ph type="sldImg" idx="2"/>
          </p:nvPr>
        </p:nvSpPr>
        <p:spPr>
          <a:xfrm>
            <a:off x="377946"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e1b25c4351_0_2510: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Vergelijking met Google etc. Tailor made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e1b25c4351_0_2353:notes"/>
          <p:cNvSpPr>
            <a:spLocks noGrp="1" noRot="1" noChangeAspect="1"/>
          </p:cNvSpPr>
          <p:nvPr>
            <p:ph type="sldImg" idx="2"/>
          </p:nvPr>
        </p:nvSpPr>
        <p:spPr>
          <a:xfrm>
            <a:off x="377946"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e1b25c4351_0_2353: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Excellent Research needs Excellent Research Infrastructures.</a:t>
            </a:r>
            <a:r>
              <a:rPr lang="nl-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nl-NL">
                <a:solidFill>
                  <a:schemeClr val="dk1"/>
                </a:solidFill>
                <a:highlight>
                  <a:srgbClr val="FFFFFF"/>
                </a:highlight>
              </a:rPr>
              <a:t>If the COVID-19 pandemic has taught our academic community anything, it is the extent to which the resilience of our research relies upon the development, sustainability, interoperability, and conscientious criticism of our digital tools, technologies, and methodologies. As our mobility is limited, and the digital research infrastructures that we have developed have been subjected to an unsolicited stress test, it becomes abundantly clear just how much we depend on them and how this need will only continue to grow in the future. </a:t>
            </a: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cdd818635e_0_14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3" name="Google Shape;783;g2cdd818635e_0_140: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e1b25c4351_0_94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5" name="Google Shape;585;g2e1b25c4351_0_940: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cdd818635e_0_1035: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cdd818635e_0_1035: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4" name="Google Shape;794;g2cdd818635e_0_1035:notes"/>
          <p:cNvSpPr txBox="1">
            <a:spLocks noGrp="1"/>
          </p:cNvSpPr>
          <p:nvPr>
            <p:ph type="sldNum" idx="12"/>
          </p:nvPr>
        </p:nvSpPr>
        <p:spPr>
          <a:xfrm>
            <a:off x="3850443" y="9428571"/>
            <a:ext cx="2945700" cy="49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nl-N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e1b25c4351_0_1732: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1" name="Google Shape;801;g2e1b25c4351_0_1732: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e1b25c4351_0_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5" name="Google Shape;825;g2e1b25c4351_0_2: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e1b25c4351_0_275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2e1b25c4351_0_2750: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e1b25c4351_0_2201: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e1b25c4351_0_2201: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e1b25c4351_0_571: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2e1b25c4351_0_571: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e1b25c4351_0_2707: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9" name="Google Shape;639;g2e1b25c4351_0_2707: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e045fedfd6_0_3214: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e045fedfd6_0_3214: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e1b25c4351_0_2342: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e1b25c4351_0_2342: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e045fedfd6_0_3239: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e045fedfd6_0_3239: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urple: Title and Content" type="obj">
  <p:cSld name="OBJEC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57200" y="114301"/>
            <a:ext cx="8018463" cy="79465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457200" y="914401"/>
            <a:ext cx="8491538" cy="3680222"/>
          </a:xfrm>
          <a:prstGeom prst="rect">
            <a:avLst/>
          </a:prstGeom>
          <a:noFill/>
          <a:ln>
            <a:noFill/>
          </a:ln>
        </p:spPr>
        <p:txBody>
          <a:bodyPr spcFirstLastPara="1" wrap="square" lIns="91425" tIns="457200" rIns="91425" bIns="45700" anchor="t" anchorCtr="0">
            <a:noAutofit/>
          </a:bodyPr>
          <a:lstStyle>
            <a:lvl1pPr marL="457200" lvl="0" indent="-381000" algn="l">
              <a:spcBef>
                <a:spcPts val="1800"/>
              </a:spcBef>
              <a:spcAft>
                <a:spcPts val="0"/>
              </a:spcAft>
              <a:buSzPts val="24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1" name="Google Shape;51;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4"/>
        <p:cNvGrpSpPr/>
        <p:nvPr/>
      </p:nvGrpSpPr>
      <p:grpSpPr>
        <a:xfrm>
          <a:off x="0" y="0"/>
          <a:ext cx="0" cy="0"/>
          <a:chOff x="0" y="0"/>
          <a:chExt cx="0" cy="0"/>
        </a:xfrm>
      </p:grpSpPr>
      <p:sp>
        <p:nvSpPr>
          <p:cNvPr id="455" name="Google Shape;455;p10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456" name="Google Shape;456;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7"/>
        <p:cNvGrpSpPr/>
        <p:nvPr/>
      </p:nvGrpSpPr>
      <p:grpSpPr>
        <a:xfrm>
          <a:off x="0" y="0"/>
          <a:ext cx="0" cy="0"/>
          <a:chOff x="0" y="0"/>
          <a:chExt cx="0" cy="0"/>
        </a:xfrm>
      </p:grpSpPr>
      <p:sp>
        <p:nvSpPr>
          <p:cNvPr id="458" name="Google Shape;458;p1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459" name="Google Shape;459;p1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460" name="Google Shape;46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1"/>
        <p:cNvGrpSpPr/>
        <p:nvPr/>
      </p:nvGrpSpPr>
      <p:grpSpPr>
        <a:xfrm>
          <a:off x="0" y="0"/>
          <a:ext cx="0" cy="0"/>
          <a:chOff x="0" y="0"/>
          <a:chExt cx="0" cy="0"/>
        </a:xfrm>
      </p:grpSpPr>
      <p:sp>
        <p:nvSpPr>
          <p:cNvPr id="462" name="Google Shape;462;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3"/>
        <p:cNvGrpSpPr/>
        <p:nvPr/>
      </p:nvGrpSpPr>
      <p:grpSpPr>
        <a:xfrm>
          <a:off x="0" y="0"/>
          <a:ext cx="0" cy="0"/>
          <a:chOff x="0" y="0"/>
          <a:chExt cx="0" cy="0"/>
        </a:xfrm>
      </p:grpSpPr>
      <p:sp>
        <p:nvSpPr>
          <p:cNvPr id="464" name="Google Shape;464;p112"/>
          <p:cNvSpPr txBox="1">
            <a:spLocks noGrp="1"/>
          </p:cNvSpPr>
          <p:nvPr>
            <p:ph type="title"/>
          </p:nvPr>
        </p:nvSpPr>
        <p:spPr>
          <a:xfrm>
            <a:off x="628650" y="117361"/>
            <a:ext cx="8393400" cy="813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65" name="Google Shape;465;p112"/>
          <p:cNvSpPr txBox="1">
            <a:spLocks noGrp="1"/>
          </p:cNvSpPr>
          <p:nvPr>
            <p:ph type="body" idx="1"/>
          </p:nvPr>
        </p:nvSpPr>
        <p:spPr>
          <a:xfrm>
            <a:off x="628650" y="938435"/>
            <a:ext cx="8393400" cy="3753000"/>
          </a:xfrm>
          <a:prstGeom prst="rect">
            <a:avLst/>
          </a:prstGeom>
          <a:noFill/>
          <a:ln>
            <a:noFill/>
          </a:ln>
        </p:spPr>
        <p:txBody>
          <a:bodyPr spcFirstLastPara="1" wrap="square" lIns="68575" tIns="34275" rIns="68575" bIns="34275" anchor="t" anchorCtr="0">
            <a:normAutofit/>
          </a:bodyPr>
          <a:lstStyle>
            <a:lvl1pPr marL="457200" lvl="0" indent="-361950" algn="l" rtl="0">
              <a:lnSpc>
                <a:spcPct val="100000"/>
              </a:lnSpc>
              <a:spcBef>
                <a:spcPts val="800"/>
              </a:spcBef>
              <a:spcAft>
                <a:spcPts val="0"/>
              </a:spcAft>
              <a:buClr>
                <a:schemeClr val="dk2"/>
              </a:buClr>
              <a:buSzPts val="2100"/>
              <a:buFont typeface="Corbel"/>
              <a:buAutoNum type="arabicPeriod"/>
              <a:defRPr/>
            </a:lvl1pPr>
            <a:lvl2pPr marL="914400" lvl="1" indent="-317500" algn="l" rtl="0">
              <a:lnSpc>
                <a:spcPct val="100000"/>
              </a:lnSpc>
              <a:spcBef>
                <a:spcPts val="500"/>
              </a:spcBef>
              <a:spcAft>
                <a:spcPts val="0"/>
              </a:spcAft>
              <a:buClr>
                <a:schemeClr val="accent2"/>
              </a:buClr>
              <a:buSzPts val="1400"/>
              <a:buFont typeface="Corbel"/>
              <a:buAutoNum type="alphaLcPeriod"/>
              <a:defRPr/>
            </a:lvl2pPr>
            <a:lvl3pPr marL="1371600" lvl="2" indent="-323850" algn="l" rtl="0">
              <a:lnSpc>
                <a:spcPct val="100000"/>
              </a:lnSpc>
              <a:spcBef>
                <a:spcPts val="500"/>
              </a:spcBef>
              <a:spcAft>
                <a:spcPts val="0"/>
              </a:spcAft>
              <a:buClr>
                <a:schemeClr val="accent3"/>
              </a:buClr>
              <a:buSzPts val="1500"/>
              <a:buFont typeface="Corbel"/>
              <a:buAutoNum type="romanLcPeriod"/>
              <a:defRPr/>
            </a:lvl3pPr>
            <a:lvl4pPr marL="1828800" lvl="3" indent="-304800" algn="l" rtl="0">
              <a:lnSpc>
                <a:spcPct val="100000"/>
              </a:lnSpc>
              <a:spcBef>
                <a:spcPts val="500"/>
              </a:spcBef>
              <a:spcAft>
                <a:spcPts val="0"/>
              </a:spcAft>
              <a:buClr>
                <a:schemeClr val="dk2"/>
              </a:buClr>
              <a:buSzPts val="1200"/>
              <a:buFont typeface="Corbel"/>
              <a:buAutoNum type="arabicPeriod"/>
              <a:defRPr/>
            </a:lvl4pPr>
            <a:lvl5pPr marL="2286000" lvl="4" indent="-273050" algn="l" rtl="0">
              <a:lnSpc>
                <a:spcPct val="100000"/>
              </a:lnSpc>
              <a:spcBef>
                <a:spcPts val="500"/>
              </a:spcBef>
              <a:spcAft>
                <a:spcPts val="0"/>
              </a:spcAft>
              <a:buClr>
                <a:schemeClr val="accent2"/>
              </a:buClr>
              <a:buSzPts val="700"/>
              <a:buFont typeface="Corbel"/>
              <a:buAutoNum type="alphaLcPeriod"/>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500"/>
              </a:spcBef>
              <a:spcAft>
                <a:spcPts val="0"/>
              </a:spcAft>
              <a:buClr>
                <a:schemeClr val="dk1"/>
              </a:buClr>
              <a:buSzPts val="1400"/>
              <a:buChar char="●"/>
              <a:defRPr/>
            </a:lvl7pPr>
            <a:lvl8pPr marL="3657600" lvl="7" indent="-317500" algn="l" rtl="0">
              <a:lnSpc>
                <a:spcPct val="90000"/>
              </a:lnSpc>
              <a:spcBef>
                <a:spcPts val="500"/>
              </a:spcBef>
              <a:spcAft>
                <a:spcPts val="0"/>
              </a:spcAft>
              <a:buClr>
                <a:schemeClr val="dk1"/>
              </a:buClr>
              <a:buSzPts val="1400"/>
              <a:buChar char="○"/>
              <a:defRPr/>
            </a:lvl8pPr>
            <a:lvl9pPr marL="4114800" lvl="8" indent="-317500" algn="l" rtl="0">
              <a:lnSpc>
                <a:spcPct val="90000"/>
              </a:lnSpc>
              <a:spcBef>
                <a:spcPts val="500"/>
              </a:spcBef>
              <a:spcAft>
                <a:spcPts val="1600"/>
              </a:spcAft>
              <a:buClr>
                <a:schemeClr val="dk1"/>
              </a:buClr>
              <a:buSzPts val="14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page">
  <p:cSld name="CUSTOM">
    <p:spTree>
      <p:nvGrpSpPr>
        <p:cNvPr id="1" name="Shape 466"/>
        <p:cNvGrpSpPr/>
        <p:nvPr/>
      </p:nvGrpSpPr>
      <p:grpSpPr>
        <a:xfrm>
          <a:off x="0" y="0"/>
          <a:ext cx="0" cy="0"/>
          <a:chOff x="0" y="0"/>
          <a:chExt cx="0" cy="0"/>
        </a:xfrm>
      </p:grpSpPr>
      <p:pic>
        <p:nvPicPr>
          <p:cNvPr id="467" name="Google Shape;467;p113"/>
          <p:cNvPicPr preferRelativeResize="0"/>
          <p:nvPr/>
        </p:nvPicPr>
        <p:blipFill rotWithShape="1">
          <a:blip r:embed="rId2">
            <a:alphaModFix/>
          </a:blip>
          <a:srcRect l="12633"/>
          <a:stretch/>
        </p:blipFill>
        <p:spPr>
          <a:xfrm>
            <a:off x="0" y="0"/>
            <a:ext cx="9143998" cy="5143502"/>
          </a:xfrm>
          <a:prstGeom prst="rect">
            <a:avLst/>
          </a:prstGeom>
          <a:noFill/>
          <a:ln>
            <a:noFill/>
          </a:ln>
        </p:spPr>
      </p:pic>
      <p:pic>
        <p:nvPicPr>
          <p:cNvPr id="468" name="Google Shape;468;p113"/>
          <p:cNvPicPr preferRelativeResize="0"/>
          <p:nvPr/>
        </p:nvPicPr>
        <p:blipFill rotWithShape="1">
          <a:blip r:embed="rId3">
            <a:alphaModFix/>
          </a:blip>
          <a:srcRect/>
          <a:stretch/>
        </p:blipFill>
        <p:spPr>
          <a:xfrm>
            <a:off x="56725" y="56725"/>
            <a:ext cx="1250912" cy="501906"/>
          </a:xfrm>
          <a:prstGeom prst="rect">
            <a:avLst/>
          </a:prstGeom>
          <a:noFill/>
          <a:ln>
            <a:noFill/>
          </a:ln>
        </p:spPr>
      </p:pic>
      <p:sp>
        <p:nvSpPr>
          <p:cNvPr id="469" name="Google Shape;469;p113"/>
          <p:cNvSpPr txBox="1"/>
          <p:nvPr/>
        </p:nvSpPr>
        <p:spPr>
          <a:xfrm>
            <a:off x="1249822" y="225644"/>
            <a:ext cx="32817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chemeClr val="lt1"/>
                </a:solidFill>
                <a:latin typeface="Verdana"/>
                <a:ea typeface="Verdana"/>
                <a:cs typeface="Verdana"/>
                <a:sym typeface="Verdana"/>
              </a:rPr>
              <a:t>ANNUAL EVENT 2022</a:t>
            </a:r>
            <a:endParaRPr sz="23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hoto 5">
  <p:cSld name="TITLE_AND_BODY_6">
    <p:spTree>
      <p:nvGrpSpPr>
        <p:cNvPr id="1" name="Shape 470"/>
        <p:cNvGrpSpPr/>
        <p:nvPr/>
      </p:nvGrpSpPr>
      <p:grpSpPr>
        <a:xfrm>
          <a:off x="0" y="0"/>
          <a:ext cx="0" cy="0"/>
          <a:chOff x="0" y="0"/>
          <a:chExt cx="0" cy="0"/>
        </a:xfrm>
      </p:grpSpPr>
      <p:sp>
        <p:nvSpPr>
          <p:cNvPr id="471" name="Google Shape;471;p114"/>
          <p:cNvSpPr txBox="1"/>
          <p:nvPr/>
        </p:nvSpPr>
        <p:spPr>
          <a:xfrm>
            <a:off x="1116876" y="763761"/>
            <a:ext cx="5964600" cy="3294600"/>
          </a:xfrm>
          <a:prstGeom prst="rect">
            <a:avLst/>
          </a:prstGeom>
          <a:noFill/>
          <a:ln>
            <a:noFill/>
          </a:ln>
        </p:spPr>
        <p:txBody>
          <a:bodyPr spcFirstLastPara="1" wrap="square" lIns="62175" tIns="62175" rIns="62175" bIns="6217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ternal_Blank">
  <p:cSld name="Internal_Blank">
    <p:spTree>
      <p:nvGrpSpPr>
        <p:cNvPr id="1" name="Shape 478"/>
        <p:cNvGrpSpPr/>
        <p:nvPr/>
      </p:nvGrpSpPr>
      <p:grpSpPr>
        <a:xfrm>
          <a:off x="0" y="0"/>
          <a:ext cx="0" cy="0"/>
          <a:chOff x="0" y="0"/>
          <a:chExt cx="0" cy="0"/>
        </a:xfrm>
      </p:grpSpPr>
      <p:sp>
        <p:nvSpPr>
          <p:cNvPr id="479" name="Google Shape;479;p116"/>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0" name="Google Shape;480;p116"/>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1" name="Google Shape;481;p116"/>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2" name="Google Shape;482;p116"/>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483"/>
        <p:cNvGrpSpPr/>
        <p:nvPr/>
      </p:nvGrpSpPr>
      <p:grpSpPr>
        <a:xfrm>
          <a:off x="0" y="0"/>
          <a:ext cx="0" cy="0"/>
          <a:chOff x="0" y="0"/>
          <a:chExt cx="0" cy="0"/>
        </a:xfrm>
      </p:grpSpPr>
      <p:pic>
        <p:nvPicPr>
          <p:cNvPr id="484" name="Google Shape;484;p117"/>
          <p:cNvPicPr preferRelativeResize="0"/>
          <p:nvPr/>
        </p:nvPicPr>
        <p:blipFill rotWithShape="1">
          <a:blip r:embed="rId2">
            <a:alphaModFix/>
          </a:blip>
          <a:srcRect/>
          <a:stretch/>
        </p:blipFill>
        <p:spPr>
          <a:xfrm>
            <a:off x="7219" y="-7219"/>
            <a:ext cx="9144000" cy="5143500"/>
          </a:xfrm>
          <a:prstGeom prst="rect">
            <a:avLst/>
          </a:prstGeom>
          <a:noFill/>
          <a:ln>
            <a:noFill/>
          </a:ln>
        </p:spPr>
      </p:pic>
      <p:sp>
        <p:nvSpPr>
          <p:cNvPr id="485" name="Google Shape;485;p117"/>
          <p:cNvSpPr txBox="1">
            <a:spLocks noGrp="1"/>
          </p:cNvSpPr>
          <p:nvPr>
            <p:ph type="ctrTitle"/>
          </p:nvPr>
        </p:nvSpPr>
        <p:spPr>
          <a:xfrm>
            <a:off x="305205" y="2465489"/>
            <a:ext cx="7479900" cy="1022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36277C"/>
              </a:buClr>
              <a:buSzPts val="3600"/>
              <a:buFont typeface="Calibri"/>
              <a:buNone/>
              <a:defRPr sz="3600" b="1" i="0" u="none" strike="noStrike" cap="none">
                <a:solidFill>
                  <a:srgbClr val="36277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6" name="Google Shape;486;p117"/>
          <p:cNvSpPr txBox="1">
            <a:spLocks noGrp="1"/>
          </p:cNvSpPr>
          <p:nvPr>
            <p:ph type="subTitle" idx="1"/>
          </p:nvPr>
        </p:nvSpPr>
        <p:spPr>
          <a:xfrm>
            <a:off x="305205" y="3677475"/>
            <a:ext cx="7479900" cy="5019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A0DC"/>
              </a:buClr>
              <a:buSzPts val="1600"/>
              <a:buFont typeface="Calibri"/>
              <a:buNone/>
              <a:defRPr sz="1800" b="0" i="0" u="none" strike="noStrike" cap="none">
                <a:solidFill>
                  <a:srgbClr val="2EA0DC"/>
                </a:solidFill>
                <a:latin typeface="Calibri"/>
                <a:ea typeface="Calibri"/>
                <a:cs typeface="Calibri"/>
                <a:sym typeface="Calibri"/>
              </a:defRPr>
            </a:lvl1pPr>
            <a:lvl2pPr marR="0" lvl="1" algn="ctr" rtl="0">
              <a:lnSpc>
                <a:spcPct val="90000"/>
              </a:lnSpc>
              <a:spcBef>
                <a:spcPts val="400"/>
              </a:spcBef>
              <a:spcAft>
                <a:spcPts val="0"/>
              </a:spcAft>
              <a:buClr>
                <a:schemeClr val="dk2"/>
              </a:buClr>
              <a:buSzPts val="1300"/>
              <a:buFont typeface="Calibri"/>
              <a:buNone/>
              <a:defRPr sz="1500" b="0" i="0" u="none" strike="noStrike" cap="none">
                <a:solidFill>
                  <a:schemeClr val="dk2"/>
                </a:solidFill>
                <a:latin typeface="Calibri"/>
                <a:ea typeface="Calibri"/>
                <a:cs typeface="Calibri"/>
                <a:sym typeface="Calibri"/>
              </a:defRPr>
            </a:lvl2pPr>
            <a:lvl3pPr marR="0" lvl="2" algn="ctr" rtl="0">
              <a:lnSpc>
                <a:spcPct val="90000"/>
              </a:lnSpc>
              <a:spcBef>
                <a:spcPts val="400"/>
              </a:spcBef>
              <a:spcAft>
                <a:spcPts val="0"/>
              </a:spcAft>
              <a:buClr>
                <a:schemeClr val="dk2"/>
              </a:buClr>
              <a:buSzPts val="1200"/>
              <a:buFont typeface="Calibri"/>
              <a:buNone/>
              <a:defRPr sz="1400" b="0" i="0" u="none" strike="noStrike" cap="none">
                <a:solidFill>
                  <a:schemeClr val="dk2"/>
                </a:solidFill>
                <a:latin typeface="Calibri"/>
                <a:ea typeface="Calibri"/>
                <a:cs typeface="Calibri"/>
                <a:sym typeface="Calibri"/>
              </a:defRPr>
            </a:lvl3pPr>
            <a:lvl4pPr marR="0" lvl="3" algn="ctr" rtl="0">
              <a:lnSpc>
                <a:spcPct val="90000"/>
              </a:lnSpc>
              <a:spcBef>
                <a:spcPts val="400"/>
              </a:spcBef>
              <a:spcAft>
                <a:spcPts val="0"/>
              </a:spcAft>
              <a:buClr>
                <a:schemeClr val="dk2"/>
              </a:buClr>
              <a:buSzPts val="1100"/>
              <a:buFont typeface="Calibri"/>
              <a:buNone/>
              <a:defRPr sz="1200" b="0" i="0" u="none" strike="noStrike" cap="none">
                <a:solidFill>
                  <a:schemeClr val="dk2"/>
                </a:solidFill>
                <a:latin typeface="Calibri"/>
                <a:ea typeface="Calibri"/>
                <a:cs typeface="Calibri"/>
                <a:sym typeface="Calibri"/>
              </a:defRPr>
            </a:lvl4pPr>
            <a:lvl5pPr marR="0" lvl="4" algn="ctr" rtl="0">
              <a:lnSpc>
                <a:spcPct val="90000"/>
              </a:lnSpc>
              <a:spcBef>
                <a:spcPts val="400"/>
              </a:spcBef>
              <a:spcAft>
                <a:spcPts val="0"/>
              </a:spcAft>
              <a:buClr>
                <a:schemeClr val="dk2"/>
              </a:buClr>
              <a:buSzPts val="1100"/>
              <a:buFont typeface="Calibri"/>
              <a:buNone/>
              <a:defRPr sz="1200" b="0" i="0" u="none" strike="noStrike" cap="none">
                <a:solidFill>
                  <a:schemeClr val="dk2"/>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nternal-3">
  <p:cSld name="Internal-3">
    <p:spTree>
      <p:nvGrpSpPr>
        <p:cNvPr id="1" name="Shape 487"/>
        <p:cNvGrpSpPr/>
        <p:nvPr/>
      </p:nvGrpSpPr>
      <p:grpSpPr>
        <a:xfrm>
          <a:off x="0" y="0"/>
          <a:ext cx="0" cy="0"/>
          <a:chOff x="0" y="0"/>
          <a:chExt cx="0" cy="0"/>
        </a:xfrm>
      </p:grpSpPr>
      <p:sp>
        <p:nvSpPr>
          <p:cNvPr id="488" name="Google Shape;488;p118"/>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9" name="Google Shape;489;p118"/>
          <p:cNvSpPr txBox="1">
            <a:spLocks noGrp="1"/>
          </p:cNvSpPr>
          <p:nvPr>
            <p:ph type="body" idx="1"/>
          </p:nvPr>
        </p:nvSpPr>
        <p:spPr>
          <a:xfrm>
            <a:off x="310414" y="2065734"/>
            <a:ext cx="8525400" cy="2531400"/>
          </a:xfrm>
          <a:prstGeom prst="rect">
            <a:avLst/>
          </a:prstGeom>
          <a:noFill/>
          <a:ln>
            <a:noFill/>
          </a:ln>
        </p:spPr>
        <p:txBody>
          <a:bodyPr spcFirstLastPara="1" wrap="square" lIns="68575" tIns="34275" rIns="68575" bIns="34275" anchor="t" anchorCtr="0">
            <a:noAutofit/>
          </a:bodyPr>
          <a:lstStyle>
            <a:lvl1pPr marL="457200" marR="0" lvl="0" indent="-349250" algn="l" rtl="0">
              <a:lnSpc>
                <a:spcPct val="90000"/>
              </a:lnSpc>
              <a:spcBef>
                <a:spcPts val="800"/>
              </a:spcBef>
              <a:spcAft>
                <a:spcPts val="0"/>
              </a:spcAft>
              <a:buClr>
                <a:srgbClr val="1D1D1B"/>
              </a:buClr>
              <a:buSzPts val="1900"/>
              <a:buFont typeface="Calibri"/>
              <a:buChar char="•"/>
              <a:defRPr sz="2100" b="0" i="0" u="none" strike="noStrike" cap="none">
                <a:solidFill>
                  <a:srgbClr val="1D1D1B"/>
                </a:solidFill>
                <a:latin typeface="Calibri"/>
                <a:ea typeface="Calibri"/>
                <a:cs typeface="Calibri"/>
                <a:sym typeface="Calibri"/>
              </a:defRPr>
            </a:lvl1pPr>
            <a:lvl2pPr marL="914400" marR="0" lvl="1" indent="-330200" algn="l" rtl="0">
              <a:lnSpc>
                <a:spcPct val="90000"/>
              </a:lnSpc>
              <a:spcBef>
                <a:spcPts val="400"/>
              </a:spcBef>
              <a:spcAft>
                <a:spcPts val="0"/>
              </a:spcAft>
              <a:buClr>
                <a:srgbClr val="1D1D1B"/>
              </a:buClr>
              <a:buSzPts val="1600"/>
              <a:buFont typeface="Calibri"/>
              <a:buChar char="•"/>
              <a:defRPr sz="1800" b="0" i="0" u="none" strike="noStrike" cap="none">
                <a:solidFill>
                  <a:srgbClr val="1D1D1B"/>
                </a:solidFill>
                <a:latin typeface="Calibri"/>
                <a:ea typeface="Calibri"/>
                <a:cs typeface="Calibri"/>
                <a:sym typeface="Calibri"/>
              </a:defRPr>
            </a:lvl2pPr>
            <a:lvl3pPr marL="1371600" marR="0" lvl="2" indent="-311150" algn="l" rtl="0">
              <a:lnSpc>
                <a:spcPct val="90000"/>
              </a:lnSpc>
              <a:spcBef>
                <a:spcPts val="400"/>
              </a:spcBef>
              <a:spcAft>
                <a:spcPts val="0"/>
              </a:spcAft>
              <a:buClr>
                <a:srgbClr val="1D1D1B"/>
              </a:buClr>
              <a:buSzPts val="1300"/>
              <a:buFont typeface="Calibri"/>
              <a:buChar char="•"/>
              <a:defRPr sz="1500" b="0" i="0" u="none" strike="noStrike" cap="none">
                <a:solidFill>
                  <a:srgbClr val="1D1D1B"/>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D1D1B"/>
              </a:buClr>
              <a:buSzPts val="1200"/>
              <a:buFont typeface="Calibri"/>
              <a:buChar char="•"/>
              <a:defRPr sz="1400" b="0" i="0" u="none" strike="noStrike" cap="none">
                <a:solidFill>
                  <a:srgbClr val="1D1D1B"/>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D1D1B"/>
              </a:buClr>
              <a:buSzPts val="1200"/>
              <a:buFont typeface="Calibri"/>
              <a:buChar char="•"/>
              <a:defRPr sz="1400" b="0" i="0" u="none" strike="noStrike" cap="none">
                <a:solidFill>
                  <a:srgbClr val="1D1D1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0" name="Google Shape;490;p118"/>
          <p:cNvSpPr txBox="1">
            <a:spLocks noGrp="1"/>
          </p:cNvSpPr>
          <p:nvPr>
            <p:ph type="body" idx="2"/>
          </p:nvPr>
        </p:nvSpPr>
        <p:spPr>
          <a:xfrm>
            <a:off x="310414" y="1005689"/>
            <a:ext cx="8525400" cy="800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36277C"/>
              </a:buClr>
              <a:buSzPts val="1900"/>
              <a:buFont typeface="Calibri"/>
              <a:buNone/>
              <a:defRPr sz="2100" b="0" i="0" u="none" strike="noStrike" cap="none">
                <a:solidFill>
                  <a:srgbClr val="36277C"/>
                </a:solidFill>
                <a:latin typeface="Calibri"/>
                <a:ea typeface="Calibri"/>
                <a:cs typeface="Calibri"/>
                <a:sym typeface="Calibri"/>
              </a:defRPr>
            </a:lvl1pPr>
            <a:lvl2pPr marL="914400" marR="0" lvl="1" indent="-228600" algn="l" rtl="0">
              <a:lnSpc>
                <a:spcPct val="90000"/>
              </a:lnSpc>
              <a:spcBef>
                <a:spcPts val="400"/>
              </a:spcBef>
              <a:spcAft>
                <a:spcPts val="0"/>
              </a:spcAft>
              <a:buClr>
                <a:srgbClr val="171616"/>
              </a:buClr>
              <a:buSzPts val="1600"/>
              <a:buFont typeface="Calibri"/>
              <a:buNone/>
              <a:defRPr sz="18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400"/>
              </a:spcBef>
              <a:spcAft>
                <a:spcPts val="0"/>
              </a:spcAft>
              <a:buClr>
                <a:srgbClr val="171616"/>
              </a:buClr>
              <a:buSzPts val="1300"/>
              <a:buFont typeface="Calibri"/>
              <a:buNone/>
              <a:defRPr sz="15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400"/>
              </a:spcBef>
              <a:spcAft>
                <a:spcPts val="0"/>
              </a:spcAft>
              <a:buClr>
                <a:srgbClr val="171616"/>
              </a:buClr>
              <a:buSzPts val="1200"/>
              <a:buFont typeface="Calibri"/>
              <a:buNone/>
              <a:defRPr sz="14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400"/>
              </a:spcBef>
              <a:spcAft>
                <a:spcPts val="0"/>
              </a:spcAft>
              <a:buClr>
                <a:srgbClr val="171616"/>
              </a:buClr>
              <a:buSzPts val="1200"/>
              <a:buFont typeface="Calibri"/>
              <a:buNone/>
              <a:defRPr sz="1400" b="0" i="0" u="none" strike="noStrike" cap="none">
                <a:solidFill>
                  <a:srgbClr val="17161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1" name="Google Shape;491;p118"/>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2" name="Google Shape;492;p118"/>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3" name="Google Shape;493;p118"/>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Internal-3">
  <p:cSld name="1_Internal-3">
    <p:spTree>
      <p:nvGrpSpPr>
        <p:cNvPr id="1" name="Shape 494"/>
        <p:cNvGrpSpPr/>
        <p:nvPr/>
      </p:nvGrpSpPr>
      <p:grpSpPr>
        <a:xfrm>
          <a:off x="0" y="0"/>
          <a:ext cx="0" cy="0"/>
          <a:chOff x="0" y="0"/>
          <a:chExt cx="0" cy="0"/>
        </a:xfrm>
      </p:grpSpPr>
      <p:sp>
        <p:nvSpPr>
          <p:cNvPr id="495" name="Google Shape;495;p119"/>
          <p:cNvSpPr txBox="1">
            <a:spLocks noGrp="1"/>
          </p:cNvSpPr>
          <p:nvPr>
            <p:ph type="body" idx="1"/>
          </p:nvPr>
        </p:nvSpPr>
        <p:spPr>
          <a:xfrm>
            <a:off x="324853" y="1146572"/>
            <a:ext cx="8453400" cy="3450300"/>
          </a:xfrm>
          <a:prstGeom prst="rect">
            <a:avLst/>
          </a:prstGeom>
          <a:noFill/>
          <a:ln>
            <a:noFill/>
          </a:ln>
        </p:spPr>
        <p:txBody>
          <a:bodyPr spcFirstLastPara="1" wrap="square" lIns="68575" tIns="34275" rIns="68575" bIns="34275" anchor="t" anchorCtr="0">
            <a:noAutofit/>
          </a:bodyPr>
          <a:lstStyle>
            <a:lvl1pPr marL="457200" marR="0" lvl="0" indent="-349250" algn="l" rtl="0">
              <a:lnSpc>
                <a:spcPct val="90000"/>
              </a:lnSpc>
              <a:spcBef>
                <a:spcPts val="800"/>
              </a:spcBef>
              <a:spcAft>
                <a:spcPts val="0"/>
              </a:spcAft>
              <a:buClr>
                <a:srgbClr val="171616"/>
              </a:buClr>
              <a:buSzPts val="1900"/>
              <a:buFont typeface="Calibri"/>
              <a:buChar char="•"/>
              <a:defRPr sz="2100" b="0" i="0" u="none" strike="noStrike" cap="none">
                <a:solidFill>
                  <a:srgbClr val="171616"/>
                </a:solidFill>
                <a:latin typeface="Calibri"/>
                <a:ea typeface="Calibri"/>
                <a:cs typeface="Calibri"/>
                <a:sym typeface="Calibri"/>
              </a:defRPr>
            </a:lvl1pPr>
            <a:lvl2pPr marL="914400" marR="0" lvl="1" indent="-330200" algn="l" rtl="0">
              <a:lnSpc>
                <a:spcPct val="90000"/>
              </a:lnSpc>
              <a:spcBef>
                <a:spcPts val="400"/>
              </a:spcBef>
              <a:spcAft>
                <a:spcPts val="0"/>
              </a:spcAft>
              <a:buClr>
                <a:srgbClr val="171616"/>
              </a:buClr>
              <a:buSzPts val="1600"/>
              <a:buFont typeface="Calibri"/>
              <a:buChar char="•"/>
              <a:defRPr sz="1800" b="0" i="0" u="none" strike="noStrike" cap="none">
                <a:solidFill>
                  <a:srgbClr val="171616"/>
                </a:solidFill>
                <a:latin typeface="Calibri"/>
                <a:ea typeface="Calibri"/>
                <a:cs typeface="Calibri"/>
                <a:sym typeface="Calibri"/>
              </a:defRPr>
            </a:lvl2pPr>
            <a:lvl3pPr marL="1371600" marR="0" lvl="2"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71616"/>
              </a:buClr>
              <a:buSzPts val="1200"/>
              <a:buFont typeface="Calibri"/>
              <a:buChar char="•"/>
              <a:defRPr sz="1400" b="0" i="0" u="none" strike="noStrike" cap="none">
                <a:solidFill>
                  <a:srgbClr val="17161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71616"/>
              </a:buClr>
              <a:buSzPts val="1200"/>
              <a:buFont typeface="Calibri"/>
              <a:buChar char="•"/>
              <a:defRPr sz="1400" b="0" i="0" u="none" strike="noStrike" cap="none">
                <a:solidFill>
                  <a:srgbClr val="17161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6" name="Google Shape;496;p119"/>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7" name="Google Shape;497;p119"/>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8" name="Google Shape;498;p119"/>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499" name="Google Shape;499;p119"/>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nternal-5">
  <p:cSld name="Internal-5">
    <p:spTree>
      <p:nvGrpSpPr>
        <p:cNvPr id="1" name="Shape 500"/>
        <p:cNvGrpSpPr/>
        <p:nvPr/>
      </p:nvGrpSpPr>
      <p:grpSpPr>
        <a:xfrm>
          <a:off x="0" y="0"/>
          <a:ext cx="0" cy="0"/>
          <a:chOff x="0" y="0"/>
          <a:chExt cx="0" cy="0"/>
        </a:xfrm>
      </p:grpSpPr>
      <p:sp>
        <p:nvSpPr>
          <p:cNvPr id="501" name="Google Shape;501;p120"/>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2" name="Google Shape;502;p120"/>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3" name="Google Shape;503;p120"/>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504" name="Google Shape;504;p120"/>
          <p:cNvSpPr txBox="1">
            <a:spLocks noGrp="1"/>
          </p:cNvSpPr>
          <p:nvPr>
            <p:ph type="body" idx="1"/>
          </p:nvPr>
        </p:nvSpPr>
        <p:spPr>
          <a:xfrm>
            <a:off x="3631130" y="938807"/>
            <a:ext cx="5175900" cy="3655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71616"/>
              </a:buClr>
              <a:buSzPts val="2100"/>
              <a:buFont typeface="Calibri"/>
              <a:buChar char="•"/>
              <a:defRPr sz="2400" b="0" i="0" u="none" strike="noStrike" cap="none">
                <a:solidFill>
                  <a:srgbClr val="171616"/>
                </a:solidFill>
                <a:latin typeface="Calibri"/>
                <a:ea typeface="Calibri"/>
                <a:cs typeface="Calibri"/>
                <a:sym typeface="Calibri"/>
              </a:defRPr>
            </a:lvl1pPr>
            <a:lvl2pPr marL="914400" marR="0" lvl="1" indent="-349250" algn="l" rtl="0">
              <a:lnSpc>
                <a:spcPct val="90000"/>
              </a:lnSpc>
              <a:spcBef>
                <a:spcPts val="400"/>
              </a:spcBef>
              <a:spcAft>
                <a:spcPts val="0"/>
              </a:spcAft>
              <a:buClr>
                <a:srgbClr val="171616"/>
              </a:buClr>
              <a:buSzPts val="1900"/>
              <a:buFont typeface="Calibri"/>
              <a:buChar char="•"/>
              <a:defRPr sz="2100" b="0" i="0" u="none" strike="noStrike" cap="none">
                <a:solidFill>
                  <a:srgbClr val="171616"/>
                </a:solidFill>
                <a:latin typeface="Calibri"/>
                <a:ea typeface="Calibri"/>
                <a:cs typeface="Calibri"/>
                <a:sym typeface="Calibri"/>
              </a:defRPr>
            </a:lvl2pPr>
            <a:lvl3pPr marL="1371600" marR="0" lvl="2" indent="-330200" algn="l" rtl="0">
              <a:lnSpc>
                <a:spcPct val="90000"/>
              </a:lnSpc>
              <a:spcBef>
                <a:spcPts val="400"/>
              </a:spcBef>
              <a:spcAft>
                <a:spcPts val="0"/>
              </a:spcAft>
              <a:buClr>
                <a:srgbClr val="171616"/>
              </a:buClr>
              <a:buSzPts val="1600"/>
              <a:buFont typeface="Calibri"/>
              <a:buChar char="•"/>
              <a:defRPr sz="1800" b="0" i="0" u="none" strike="noStrike" cap="none">
                <a:solidFill>
                  <a:srgbClr val="171616"/>
                </a:solidFill>
                <a:latin typeface="Calibri"/>
                <a:ea typeface="Calibri"/>
                <a:cs typeface="Calibri"/>
                <a:sym typeface="Calibri"/>
              </a:defRPr>
            </a:lvl3pPr>
            <a:lvl4pPr marL="1828800" marR="0" lvl="3"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4pPr>
            <a:lvl5pPr marL="2286000" marR="0" lvl="4"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05" name="Google Shape;505;p120"/>
          <p:cNvSpPr txBox="1">
            <a:spLocks noGrp="1"/>
          </p:cNvSpPr>
          <p:nvPr>
            <p:ph type="body" idx="2"/>
          </p:nvPr>
        </p:nvSpPr>
        <p:spPr>
          <a:xfrm>
            <a:off x="317634" y="938808"/>
            <a:ext cx="3169800" cy="3661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171616"/>
              </a:buClr>
              <a:buSzPts val="1100"/>
              <a:buFont typeface="Calibri"/>
              <a:buNone/>
              <a:defRPr sz="12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900"/>
              <a:buFont typeface="Calibri"/>
              <a:buNone/>
              <a:defRPr sz="11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2"/>
              </a:buClr>
              <a:buSzPts val="800"/>
              <a:buFont typeface="Calibri"/>
              <a:buNone/>
              <a:defRPr sz="9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506" name="Google Shape;506;p120"/>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nternal-6">
  <p:cSld name="Internal-6">
    <p:spTree>
      <p:nvGrpSpPr>
        <p:cNvPr id="1" name="Shape 507"/>
        <p:cNvGrpSpPr/>
        <p:nvPr/>
      </p:nvGrpSpPr>
      <p:grpSpPr>
        <a:xfrm>
          <a:off x="0" y="0"/>
          <a:ext cx="0" cy="0"/>
          <a:chOff x="0" y="0"/>
          <a:chExt cx="0" cy="0"/>
        </a:xfrm>
      </p:grpSpPr>
      <p:sp>
        <p:nvSpPr>
          <p:cNvPr id="508" name="Google Shape;508;p121"/>
          <p:cNvSpPr>
            <a:spLocks noGrp="1"/>
          </p:cNvSpPr>
          <p:nvPr>
            <p:ph type="pic" idx="2"/>
          </p:nvPr>
        </p:nvSpPr>
        <p:spPr>
          <a:xfrm>
            <a:off x="3681663" y="1047506"/>
            <a:ext cx="5103900" cy="3460800"/>
          </a:xfrm>
          <a:prstGeom prst="rect">
            <a:avLst/>
          </a:prstGeom>
          <a:noFill/>
          <a:ln>
            <a:noFill/>
          </a:ln>
        </p:spPr>
      </p:sp>
      <p:sp>
        <p:nvSpPr>
          <p:cNvPr id="509" name="Google Shape;509;p121"/>
          <p:cNvSpPr txBox="1">
            <a:spLocks noGrp="1"/>
          </p:cNvSpPr>
          <p:nvPr>
            <p:ph type="body" idx="1"/>
          </p:nvPr>
        </p:nvSpPr>
        <p:spPr>
          <a:xfrm>
            <a:off x="339290" y="1047506"/>
            <a:ext cx="3147900" cy="346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171616"/>
              </a:buClr>
              <a:buSzPts val="1100"/>
              <a:buFont typeface="Calibri"/>
              <a:buNone/>
              <a:defRPr sz="12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900"/>
              <a:buFont typeface="Calibri"/>
              <a:buNone/>
              <a:defRPr sz="11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2"/>
              </a:buClr>
              <a:buSzPts val="800"/>
              <a:buFont typeface="Calibri"/>
              <a:buNone/>
              <a:defRPr sz="9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510" name="Google Shape;510;p121"/>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1" name="Google Shape;511;p121"/>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2" name="Google Shape;512;p121"/>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513" name="Google Shape;513;p121"/>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 type="blank">
  <p:cSld name="BLANK">
    <p:bg>
      <p:bgPr>
        <a:blipFill>
          <a:blip r:embed="rId2">
            <a:alphaModFix/>
          </a:blip>
          <a:stretch>
            <a:fillRect/>
          </a:stretch>
        </a:blipFill>
        <a:effectLst/>
      </p:bgPr>
    </p:bg>
    <p:spTree>
      <p:nvGrpSpPr>
        <p:cNvPr id="1" name="Shape 514"/>
        <p:cNvGrpSpPr/>
        <p:nvPr/>
      </p:nvGrpSpPr>
      <p:grpSpPr>
        <a:xfrm>
          <a:off x="0" y="0"/>
          <a:ext cx="0" cy="0"/>
          <a:chOff x="0" y="0"/>
          <a:chExt cx="0" cy="0"/>
        </a:xfrm>
      </p:grpSpPr>
      <p:sp>
        <p:nvSpPr>
          <p:cNvPr id="515" name="Google Shape;515;p122"/>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6" name="Google Shape;516;p122"/>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7" name="Google Shape;517;p122"/>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pic>
        <p:nvPicPr>
          <p:cNvPr id="518" name="Google Shape;518;p122"/>
          <p:cNvPicPr preferRelativeResize="0"/>
          <p:nvPr/>
        </p:nvPicPr>
        <p:blipFill rotWithShape="1">
          <a:blip r:embed="rId3">
            <a:alphaModFix/>
          </a:blip>
          <a:srcRect/>
          <a:stretch/>
        </p:blipFill>
        <p:spPr>
          <a:xfrm>
            <a:off x="1850" y="1041"/>
            <a:ext cx="9140299" cy="5141416"/>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6"/>
        <p:cNvGrpSpPr/>
        <p:nvPr/>
      </p:nvGrpSpPr>
      <p:grpSpPr>
        <a:xfrm>
          <a:off x="0" y="0"/>
          <a:ext cx="0" cy="0"/>
          <a:chOff x="0" y="0"/>
          <a:chExt cx="0" cy="0"/>
        </a:xfrm>
      </p:grpSpPr>
      <p:sp>
        <p:nvSpPr>
          <p:cNvPr id="527" name="Google Shape;527;p1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8" name="Google Shape;528;p1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29" name="Google Shape;529;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0"/>
        <p:cNvGrpSpPr/>
        <p:nvPr/>
      </p:nvGrpSpPr>
      <p:grpSpPr>
        <a:xfrm>
          <a:off x="0" y="0"/>
          <a:ext cx="0" cy="0"/>
          <a:chOff x="0" y="0"/>
          <a:chExt cx="0" cy="0"/>
        </a:xfrm>
      </p:grpSpPr>
      <p:sp>
        <p:nvSpPr>
          <p:cNvPr id="531" name="Google Shape;531;p1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2" name="Google Shape;532;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3"/>
        <p:cNvGrpSpPr/>
        <p:nvPr/>
      </p:nvGrpSpPr>
      <p:grpSpPr>
        <a:xfrm>
          <a:off x="0" y="0"/>
          <a:ext cx="0" cy="0"/>
          <a:chOff x="0" y="0"/>
          <a:chExt cx="0" cy="0"/>
        </a:xfrm>
      </p:grpSpPr>
      <p:sp>
        <p:nvSpPr>
          <p:cNvPr id="534" name="Google Shape;534;p1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5" name="Google Shape;535;p1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AutoNum type="arabicPeriod"/>
              <a:defRPr/>
            </a:lvl1pPr>
            <a:lvl2pPr marL="914400" lvl="1" indent="-317500" rtl="0">
              <a:spcBef>
                <a:spcPts val="1600"/>
              </a:spcBef>
              <a:spcAft>
                <a:spcPts val="0"/>
              </a:spcAft>
              <a:buSzPts val="1400"/>
              <a:buAutoNum type="alphaLcPeriod"/>
              <a:defRPr/>
            </a:lvl2pPr>
            <a:lvl3pPr marL="1371600" lvl="2" indent="-317500" rtl="0">
              <a:spcBef>
                <a:spcPts val="1600"/>
              </a:spcBef>
              <a:spcAft>
                <a:spcPts val="0"/>
              </a:spcAft>
              <a:buSzPts val="1400"/>
              <a:buAutoNum type="romanLcPeriod"/>
              <a:defRPr/>
            </a:lvl3pPr>
            <a:lvl4pPr marL="1828800" lvl="3" indent="-317500" rtl="0">
              <a:spcBef>
                <a:spcPts val="1600"/>
              </a:spcBef>
              <a:spcAft>
                <a:spcPts val="0"/>
              </a:spcAft>
              <a:buSzPts val="1400"/>
              <a:buAutoNum type="arabicPeriod"/>
              <a:defRPr/>
            </a:lvl4pPr>
            <a:lvl5pPr marL="2286000" lvl="4" indent="-317500" rtl="0">
              <a:spcBef>
                <a:spcPts val="1600"/>
              </a:spcBef>
              <a:spcAft>
                <a:spcPts val="0"/>
              </a:spcAft>
              <a:buSzPts val="1400"/>
              <a:buAutoNum type="alphaLcPeriod"/>
              <a:defRPr/>
            </a:lvl5pPr>
            <a:lvl6pPr marL="2743200" lvl="5" indent="-317500" rtl="0">
              <a:spcBef>
                <a:spcPts val="1600"/>
              </a:spcBef>
              <a:spcAft>
                <a:spcPts val="0"/>
              </a:spcAft>
              <a:buSzPts val="1400"/>
              <a:buAutoNum type="romanLcPeriod"/>
              <a:defRPr/>
            </a:lvl6pPr>
            <a:lvl7pPr marL="3200400" lvl="6" indent="-317500" rtl="0">
              <a:spcBef>
                <a:spcPts val="1600"/>
              </a:spcBef>
              <a:spcAft>
                <a:spcPts val="0"/>
              </a:spcAft>
              <a:buSzPts val="1400"/>
              <a:buAutoNum type="arabicPeriod"/>
              <a:defRPr/>
            </a:lvl7pPr>
            <a:lvl8pPr marL="3657600" lvl="7" indent="-317500" rtl="0">
              <a:spcBef>
                <a:spcPts val="1600"/>
              </a:spcBef>
              <a:spcAft>
                <a:spcPts val="0"/>
              </a:spcAft>
              <a:buSzPts val="1400"/>
              <a:buAutoNum type="alphaLcPeriod"/>
              <a:defRPr/>
            </a:lvl8pPr>
            <a:lvl9pPr marL="4114800" lvl="8" indent="-317500" rtl="0">
              <a:spcBef>
                <a:spcPts val="1600"/>
              </a:spcBef>
              <a:spcAft>
                <a:spcPts val="1600"/>
              </a:spcAft>
              <a:buSzPts val="1400"/>
              <a:buAutoNum type="romanLcPeriod"/>
              <a:defRPr/>
            </a:lvl9pPr>
          </a:lstStyle>
          <a:p>
            <a:endParaRPr/>
          </a:p>
        </p:txBody>
      </p:sp>
      <p:sp>
        <p:nvSpPr>
          <p:cNvPr id="536" name="Google Shape;536;p126"/>
          <p:cNvSpPr txBox="1">
            <a:spLocks noGrp="1"/>
          </p:cNvSpPr>
          <p:nvPr>
            <p:ph type="sldNum" idx="12"/>
          </p:nvPr>
        </p:nvSpPr>
        <p:spPr>
          <a:xfrm>
            <a:off x="8472458" y="4842000"/>
            <a:ext cx="548700" cy="392400"/>
          </a:xfrm>
          <a:prstGeom prst="rect">
            <a:avLst/>
          </a:prstGeom>
        </p:spPr>
        <p:txBody>
          <a:bodyPr spcFirstLastPara="1" wrap="square" lIns="91425" tIns="91425" rIns="91425" bIns="91425" anchor="ctr" anchorCtr="0">
            <a:noAutofit/>
          </a:bodyPr>
          <a:lstStyle>
            <a:lvl1pPr lvl="0" rtl="0">
              <a:buNone/>
              <a:defRPr>
                <a:solidFill>
                  <a:srgbClr val="1A4574"/>
                </a:solidFill>
              </a:defRPr>
            </a:lvl1pPr>
            <a:lvl2pPr lvl="1" rtl="0">
              <a:buNone/>
              <a:defRPr>
                <a:solidFill>
                  <a:srgbClr val="1A4574"/>
                </a:solidFill>
              </a:defRPr>
            </a:lvl2pPr>
            <a:lvl3pPr lvl="2" rtl="0">
              <a:buNone/>
              <a:defRPr>
                <a:solidFill>
                  <a:srgbClr val="1A4574"/>
                </a:solidFill>
              </a:defRPr>
            </a:lvl3pPr>
            <a:lvl4pPr lvl="3" rtl="0">
              <a:buNone/>
              <a:defRPr>
                <a:solidFill>
                  <a:srgbClr val="1A4574"/>
                </a:solidFill>
              </a:defRPr>
            </a:lvl4pPr>
            <a:lvl5pPr lvl="4" rtl="0">
              <a:buNone/>
              <a:defRPr>
                <a:solidFill>
                  <a:srgbClr val="1A4574"/>
                </a:solidFill>
              </a:defRPr>
            </a:lvl5pPr>
            <a:lvl6pPr lvl="5" rtl="0">
              <a:buNone/>
              <a:defRPr>
                <a:solidFill>
                  <a:srgbClr val="1A4574"/>
                </a:solidFill>
              </a:defRPr>
            </a:lvl6pPr>
            <a:lvl7pPr lvl="6" rtl="0">
              <a:buNone/>
              <a:defRPr>
                <a:solidFill>
                  <a:srgbClr val="1A4574"/>
                </a:solidFill>
              </a:defRPr>
            </a:lvl7pPr>
            <a:lvl8pPr lvl="7" rtl="0">
              <a:buNone/>
              <a:defRPr>
                <a:solidFill>
                  <a:srgbClr val="1A4574"/>
                </a:solidFill>
              </a:defRPr>
            </a:lvl8pPr>
            <a:lvl9pPr lvl="8" rtl="0">
              <a:buNone/>
              <a:defRPr>
                <a:solidFill>
                  <a:srgbClr val="1A4574"/>
                </a:solidFil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7"/>
        <p:cNvGrpSpPr/>
        <p:nvPr/>
      </p:nvGrpSpPr>
      <p:grpSpPr>
        <a:xfrm>
          <a:off x="0" y="0"/>
          <a:ext cx="0" cy="0"/>
          <a:chOff x="0" y="0"/>
          <a:chExt cx="0" cy="0"/>
        </a:xfrm>
      </p:grpSpPr>
      <p:sp>
        <p:nvSpPr>
          <p:cNvPr id="538" name="Google Shape;538;p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9" name="Google Shape;539;p1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40" name="Google Shape;540;p1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41" name="Google Shape;541;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2"/>
        <p:cNvGrpSpPr/>
        <p:nvPr/>
      </p:nvGrpSpPr>
      <p:grpSpPr>
        <a:xfrm>
          <a:off x="0" y="0"/>
          <a:ext cx="0" cy="0"/>
          <a:chOff x="0" y="0"/>
          <a:chExt cx="0" cy="0"/>
        </a:xfrm>
      </p:grpSpPr>
      <p:sp>
        <p:nvSpPr>
          <p:cNvPr id="543" name="Google Shape;543;p1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5"/>
        <p:cNvGrpSpPr/>
        <p:nvPr/>
      </p:nvGrpSpPr>
      <p:grpSpPr>
        <a:xfrm>
          <a:off x="0" y="0"/>
          <a:ext cx="0" cy="0"/>
          <a:chOff x="0" y="0"/>
          <a:chExt cx="0" cy="0"/>
        </a:xfrm>
      </p:grpSpPr>
      <p:sp>
        <p:nvSpPr>
          <p:cNvPr id="546" name="Google Shape;546;p1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7" name="Google Shape;547;p12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48" name="Google Shape;548;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9"/>
        <p:cNvGrpSpPr/>
        <p:nvPr/>
      </p:nvGrpSpPr>
      <p:grpSpPr>
        <a:xfrm>
          <a:off x="0" y="0"/>
          <a:ext cx="0" cy="0"/>
          <a:chOff x="0" y="0"/>
          <a:chExt cx="0" cy="0"/>
        </a:xfrm>
      </p:grpSpPr>
      <p:sp>
        <p:nvSpPr>
          <p:cNvPr id="550" name="Google Shape;550;p1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51" name="Google Shape;551;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2"/>
        <p:cNvGrpSpPr/>
        <p:nvPr/>
      </p:nvGrpSpPr>
      <p:grpSpPr>
        <a:xfrm>
          <a:off x="0" y="0"/>
          <a:ext cx="0" cy="0"/>
          <a:chOff x="0" y="0"/>
          <a:chExt cx="0" cy="0"/>
        </a:xfrm>
      </p:grpSpPr>
      <p:sp>
        <p:nvSpPr>
          <p:cNvPr id="553" name="Google Shape;553;p1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5" name="Google Shape;555;p13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6" name="Google Shape;556;p13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57" name="Google Shape;55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8"/>
        <p:cNvGrpSpPr/>
        <p:nvPr/>
      </p:nvGrpSpPr>
      <p:grpSpPr>
        <a:xfrm>
          <a:off x="0" y="0"/>
          <a:ext cx="0" cy="0"/>
          <a:chOff x="0" y="0"/>
          <a:chExt cx="0" cy="0"/>
        </a:xfrm>
      </p:grpSpPr>
      <p:sp>
        <p:nvSpPr>
          <p:cNvPr id="559" name="Google Shape;559;p1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60" name="Google Shape;560;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1"/>
        <p:cNvGrpSpPr/>
        <p:nvPr/>
      </p:nvGrpSpPr>
      <p:grpSpPr>
        <a:xfrm>
          <a:off x="0" y="0"/>
          <a:ext cx="0" cy="0"/>
          <a:chOff x="0" y="0"/>
          <a:chExt cx="0" cy="0"/>
        </a:xfrm>
      </p:grpSpPr>
      <p:sp>
        <p:nvSpPr>
          <p:cNvPr id="562" name="Google Shape;562;p13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3" name="Google Shape;563;p13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4" name="Google Shape;564;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5"/>
        <p:cNvGrpSpPr/>
        <p:nvPr/>
      </p:nvGrpSpPr>
      <p:grpSpPr>
        <a:xfrm>
          <a:off x="0" y="0"/>
          <a:ext cx="0" cy="0"/>
          <a:chOff x="0" y="0"/>
          <a:chExt cx="0" cy="0"/>
        </a:xfrm>
      </p:grpSpPr>
      <p:sp>
        <p:nvSpPr>
          <p:cNvPr id="566" name="Google Shape;566;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7"/>
        <p:cNvGrpSpPr/>
        <p:nvPr/>
      </p:nvGrpSpPr>
      <p:grpSpPr>
        <a:xfrm>
          <a:off x="0" y="0"/>
          <a:ext cx="0" cy="0"/>
          <a:chOff x="0" y="0"/>
          <a:chExt cx="0" cy="0"/>
        </a:xfrm>
      </p:grpSpPr>
      <p:sp>
        <p:nvSpPr>
          <p:cNvPr id="568" name="Google Shape;568;p135"/>
          <p:cNvSpPr txBox="1">
            <a:spLocks noGrp="1"/>
          </p:cNvSpPr>
          <p:nvPr>
            <p:ph type="title"/>
          </p:nvPr>
        </p:nvSpPr>
        <p:spPr>
          <a:xfrm>
            <a:off x="304800" y="142875"/>
            <a:ext cx="5791200" cy="600000"/>
          </a:xfrm>
          <a:prstGeom prst="rect">
            <a:avLst/>
          </a:prstGeom>
          <a:noFill/>
          <a:ln>
            <a:noFill/>
          </a:ln>
        </p:spPr>
        <p:txBody>
          <a:bodyPr spcFirstLastPara="1" wrap="square" lIns="0" tIns="45700" rIns="91425" bIns="45700" anchor="ctr" anchorCtr="0">
            <a:noAutofit/>
          </a:bodyPr>
          <a:lstStyle>
            <a:lvl1pPr marR="0" lvl="0" algn="l" rtl="0">
              <a:spcBef>
                <a:spcPts val="0"/>
              </a:spcBef>
              <a:spcAft>
                <a:spcPts val="0"/>
              </a:spcAft>
              <a:buSzPts val="2800"/>
              <a:buNone/>
              <a:defRPr sz="3000" b="0" i="0" u="none" strike="noStrike" cap="none">
                <a:solidFill>
                  <a:srgbClr val="000000"/>
                </a:solidFill>
                <a:latin typeface="Arial"/>
                <a:ea typeface="Arial"/>
                <a:cs typeface="Arial"/>
                <a:sym typeface="Arial"/>
              </a:defRPr>
            </a:lvl1pPr>
            <a:lvl2pPr marR="0" lvl="1" algn="l" rtl="0">
              <a:spcBef>
                <a:spcPts val="0"/>
              </a:spcBef>
              <a:spcAft>
                <a:spcPts val="0"/>
              </a:spcAft>
              <a:buSzPts val="2800"/>
              <a:buNone/>
              <a:defRPr sz="3000" b="0" i="0" u="none" strike="noStrike" cap="none">
                <a:solidFill>
                  <a:srgbClr val="000000"/>
                </a:solidFill>
                <a:latin typeface="Arial"/>
                <a:ea typeface="Arial"/>
                <a:cs typeface="Arial"/>
                <a:sym typeface="Arial"/>
              </a:defRPr>
            </a:lvl2pPr>
            <a:lvl3pPr marR="0" lvl="2" algn="l" rtl="0">
              <a:spcBef>
                <a:spcPts val="0"/>
              </a:spcBef>
              <a:spcAft>
                <a:spcPts val="0"/>
              </a:spcAft>
              <a:buSzPts val="2800"/>
              <a:buNone/>
              <a:defRPr sz="3000" b="0" i="0" u="none" strike="noStrike" cap="none">
                <a:solidFill>
                  <a:srgbClr val="000000"/>
                </a:solidFill>
                <a:latin typeface="Arial"/>
                <a:ea typeface="Arial"/>
                <a:cs typeface="Arial"/>
                <a:sym typeface="Arial"/>
              </a:defRPr>
            </a:lvl3pPr>
            <a:lvl4pPr marR="0" lvl="3" algn="l" rtl="0">
              <a:spcBef>
                <a:spcPts val="0"/>
              </a:spcBef>
              <a:spcAft>
                <a:spcPts val="0"/>
              </a:spcAft>
              <a:buSzPts val="2800"/>
              <a:buNone/>
              <a:defRPr sz="3000" b="0" i="0" u="none" strike="noStrike" cap="none">
                <a:solidFill>
                  <a:srgbClr val="000000"/>
                </a:solidFill>
                <a:latin typeface="Arial"/>
                <a:ea typeface="Arial"/>
                <a:cs typeface="Arial"/>
                <a:sym typeface="Arial"/>
              </a:defRPr>
            </a:lvl4pPr>
            <a:lvl5pPr marR="0" lvl="4" algn="l" rtl="0">
              <a:spcBef>
                <a:spcPts val="0"/>
              </a:spcBef>
              <a:spcAft>
                <a:spcPts val="0"/>
              </a:spcAft>
              <a:buSzPts val="2800"/>
              <a:buNone/>
              <a:defRPr sz="3000" b="0" i="0" u="none" strike="noStrike" cap="none">
                <a:solidFill>
                  <a:srgbClr val="000000"/>
                </a:solidFill>
                <a:latin typeface="Arial"/>
                <a:ea typeface="Arial"/>
                <a:cs typeface="Arial"/>
                <a:sym typeface="Arial"/>
              </a:defRPr>
            </a:lvl5pPr>
            <a:lvl6pPr marR="0" lvl="5" algn="l" rtl="0">
              <a:spcBef>
                <a:spcPts val="0"/>
              </a:spcBef>
              <a:spcAft>
                <a:spcPts val="0"/>
              </a:spcAft>
              <a:buSzPts val="2800"/>
              <a:buNone/>
              <a:defRPr sz="3000" b="0" i="0" u="none" strike="noStrike" cap="none">
                <a:solidFill>
                  <a:srgbClr val="000000"/>
                </a:solidFill>
                <a:latin typeface="Arial"/>
                <a:ea typeface="Arial"/>
                <a:cs typeface="Arial"/>
                <a:sym typeface="Arial"/>
              </a:defRPr>
            </a:lvl6pPr>
            <a:lvl7pPr marR="0" lvl="6" algn="l" rtl="0">
              <a:spcBef>
                <a:spcPts val="0"/>
              </a:spcBef>
              <a:spcAft>
                <a:spcPts val="0"/>
              </a:spcAft>
              <a:buSzPts val="2800"/>
              <a:buNone/>
              <a:defRPr sz="3000" b="0" i="0" u="none" strike="noStrike" cap="none">
                <a:solidFill>
                  <a:srgbClr val="000000"/>
                </a:solidFill>
                <a:latin typeface="Arial"/>
                <a:ea typeface="Arial"/>
                <a:cs typeface="Arial"/>
                <a:sym typeface="Arial"/>
              </a:defRPr>
            </a:lvl7pPr>
            <a:lvl8pPr marR="0" lvl="7" algn="l" rtl="0">
              <a:spcBef>
                <a:spcPts val="0"/>
              </a:spcBef>
              <a:spcAft>
                <a:spcPts val="0"/>
              </a:spcAft>
              <a:buSzPts val="2800"/>
              <a:buNone/>
              <a:defRPr sz="3000" b="0" i="0" u="none" strike="noStrike" cap="none">
                <a:solidFill>
                  <a:srgbClr val="000000"/>
                </a:solidFill>
                <a:latin typeface="Arial"/>
                <a:ea typeface="Arial"/>
                <a:cs typeface="Arial"/>
                <a:sym typeface="Arial"/>
              </a:defRPr>
            </a:lvl8pPr>
            <a:lvl9pPr marR="0" lvl="8" algn="l" rtl="0">
              <a:spcBef>
                <a:spcPts val="0"/>
              </a:spcBef>
              <a:spcAft>
                <a:spcPts val="0"/>
              </a:spcAft>
              <a:buSzPts val="2800"/>
              <a:buNone/>
              <a:defRPr sz="3000" b="0" i="0" u="none" strike="noStrike" cap="none">
                <a:solidFill>
                  <a:srgbClr val="000000"/>
                </a:solidFill>
                <a:latin typeface="Arial"/>
                <a:ea typeface="Arial"/>
                <a:cs typeface="Arial"/>
                <a:sym typeface="Arial"/>
              </a:defRPr>
            </a:lvl9pPr>
          </a:lstStyle>
          <a:p>
            <a:endParaRPr/>
          </a:p>
        </p:txBody>
      </p:sp>
      <p:sp>
        <p:nvSpPr>
          <p:cNvPr id="569" name="Google Shape;569;p135"/>
          <p:cNvSpPr txBox="1">
            <a:spLocks noGrp="1"/>
          </p:cNvSpPr>
          <p:nvPr>
            <p:ph type="body" idx="1"/>
          </p:nvPr>
        </p:nvSpPr>
        <p:spPr>
          <a:xfrm>
            <a:off x="304800" y="971550"/>
            <a:ext cx="8534400" cy="3714900"/>
          </a:xfrm>
          <a:prstGeom prst="rect">
            <a:avLst/>
          </a:prstGeom>
          <a:noFill/>
          <a:ln>
            <a:noFill/>
          </a:ln>
        </p:spPr>
        <p:txBody>
          <a:bodyPr spcFirstLastPara="1" wrap="square" lIns="0" tIns="45700" rIns="91425" bIns="45700" anchor="t" anchorCtr="0">
            <a:noAutofit/>
          </a:bodyPr>
          <a:lstStyle>
            <a:lvl1pPr marL="457200" marR="0" lvl="0" indent="-381000" algn="l" rtl="0">
              <a:spcBef>
                <a:spcPts val="480"/>
              </a:spcBef>
              <a:spcAft>
                <a:spcPts val="0"/>
              </a:spcAft>
              <a:buClr>
                <a:srgbClr val="2D4E6F"/>
              </a:buClr>
              <a:buSzPts val="2400"/>
              <a:buFont typeface="Noto Sans Symbols"/>
              <a:buChar char="▪"/>
              <a:defRPr sz="2400" b="0" i="0" u="none" strike="noStrike" cap="none">
                <a:solidFill>
                  <a:srgbClr val="000000"/>
                </a:solidFill>
                <a:latin typeface="Arial"/>
                <a:ea typeface="Arial"/>
                <a:cs typeface="Arial"/>
                <a:sym typeface="Arial"/>
              </a:defRPr>
            </a:lvl1pPr>
            <a:lvl2pPr marL="914400" marR="0" lvl="1" indent="-368300" algn="l" rtl="0">
              <a:spcBef>
                <a:spcPts val="440"/>
              </a:spcBef>
              <a:spcAft>
                <a:spcPts val="0"/>
              </a:spcAft>
              <a:buClr>
                <a:srgbClr val="2D4E6F"/>
              </a:buClr>
              <a:buSzPts val="2200"/>
              <a:buFont typeface="Noto Sans Symbols"/>
              <a:buChar char="▪"/>
              <a:defRPr sz="2200" b="0" i="0" u="none" strike="noStrike" cap="none">
                <a:solidFill>
                  <a:srgbClr val="000000"/>
                </a:solidFill>
                <a:latin typeface="Arial"/>
                <a:ea typeface="Arial"/>
                <a:cs typeface="Arial"/>
                <a:sym typeface="Arial"/>
              </a:defRPr>
            </a:lvl2pPr>
            <a:lvl3pPr marL="1371600" marR="0" lvl="2" indent="-355600" algn="l" rtl="0">
              <a:spcBef>
                <a:spcPts val="400"/>
              </a:spcBef>
              <a:spcAft>
                <a:spcPts val="0"/>
              </a:spcAft>
              <a:buClr>
                <a:srgbClr val="2D4E6F"/>
              </a:buClr>
              <a:buSzPts val="2000"/>
              <a:buFont typeface="Noto Sans Symbols"/>
              <a:buChar char="▪"/>
              <a:defRPr sz="2000" b="0"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2D4E6F"/>
              </a:buClr>
              <a:buSzPts val="1800"/>
              <a:buFont typeface="Noto Sans Symbols"/>
              <a:buChar char="▪"/>
              <a:defRPr sz="1800" b="0"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6pPr>
            <a:lvl7pPr marL="3200400" marR="0" lvl="6"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7pPr>
            <a:lvl8pPr marL="3657600" marR="0" lvl="7"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8pPr>
            <a:lvl9pPr marL="4114800" marR="0" lvl="8"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9pPr>
          </a:lstStyle>
          <a:p>
            <a:endParaRPr/>
          </a:p>
        </p:txBody>
      </p:sp>
      <p:sp>
        <p:nvSpPr>
          <p:cNvPr id="570" name="Google Shape;570;p135"/>
          <p:cNvSpPr txBox="1">
            <a:spLocks noGrp="1"/>
          </p:cNvSpPr>
          <p:nvPr>
            <p:ph type="ftr" idx="11"/>
          </p:nvPr>
        </p:nvSpPr>
        <p:spPr>
          <a:xfrm>
            <a:off x="7391400" y="114300"/>
            <a:ext cx="1524000" cy="742800"/>
          </a:xfrm>
          <a:prstGeom prst="rect">
            <a:avLst/>
          </a:prstGeom>
          <a:noFill/>
          <a:ln>
            <a:noFill/>
          </a:ln>
        </p:spPr>
        <p:txBody>
          <a:bodyPr spcFirstLastPara="1" wrap="square" lIns="0" tIns="45700" rIns="0" bIns="45700" anchor="t" anchorCtr="0">
            <a:noAutofit/>
          </a:bodyPr>
          <a:lstStyle>
            <a:lvl1pPr marR="0" lvl="0" algn="r" rtl="0">
              <a:spcBef>
                <a:spcPts val="0"/>
              </a:spcBef>
              <a:spcAft>
                <a:spcPts val="0"/>
              </a:spcAft>
              <a:buSzPts val="1400"/>
              <a:buNone/>
              <a:defRPr sz="900" b="1" i="0" u="none" strike="noStrike" cap="none">
                <a:solidFill>
                  <a:srgbClr val="000000"/>
                </a:solidFill>
                <a:latin typeface="Arial"/>
                <a:ea typeface="Arial"/>
                <a:cs typeface="Arial"/>
                <a:sym typeface="Arial"/>
              </a:defRPr>
            </a:lvl1pPr>
            <a:lvl2pPr marR="0" lvl="1" algn="r" rtl="0">
              <a:spcBef>
                <a:spcPts val="0"/>
              </a:spcBef>
              <a:spcAft>
                <a:spcPts val="0"/>
              </a:spcAft>
              <a:buSzPts val="1400"/>
              <a:buNone/>
              <a:defRPr sz="900" b="1" i="0" u="none" strike="noStrike" cap="none">
                <a:solidFill>
                  <a:srgbClr val="000000"/>
                </a:solidFill>
                <a:latin typeface="Arial"/>
                <a:ea typeface="Arial"/>
                <a:cs typeface="Arial"/>
                <a:sym typeface="Arial"/>
              </a:defRPr>
            </a:lvl2pPr>
            <a:lvl3pPr marR="0" lvl="2" algn="r" rtl="0">
              <a:spcBef>
                <a:spcPts val="0"/>
              </a:spcBef>
              <a:spcAft>
                <a:spcPts val="0"/>
              </a:spcAft>
              <a:buSzPts val="1400"/>
              <a:buNone/>
              <a:defRPr sz="900" b="1" i="0" u="none" strike="noStrike" cap="none">
                <a:solidFill>
                  <a:srgbClr val="000000"/>
                </a:solidFill>
                <a:latin typeface="Arial"/>
                <a:ea typeface="Arial"/>
                <a:cs typeface="Arial"/>
                <a:sym typeface="Arial"/>
              </a:defRPr>
            </a:lvl3pPr>
            <a:lvl4pPr marR="0" lvl="3" algn="r" rtl="0">
              <a:spcBef>
                <a:spcPts val="0"/>
              </a:spcBef>
              <a:spcAft>
                <a:spcPts val="0"/>
              </a:spcAft>
              <a:buSzPts val="1400"/>
              <a:buNone/>
              <a:defRPr sz="900" b="1" i="0" u="none" strike="noStrike" cap="none">
                <a:solidFill>
                  <a:srgbClr val="000000"/>
                </a:solidFill>
                <a:latin typeface="Arial"/>
                <a:ea typeface="Arial"/>
                <a:cs typeface="Arial"/>
                <a:sym typeface="Arial"/>
              </a:defRPr>
            </a:lvl4pPr>
            <a:lvl5pPr marR="0" lvl="4" algn="r" rtl="0">
              <a:spcBef>
                <a:spcPts val="0"/>
              </a:spcBef>
              <a:spcAft>
                <a:spcPts val="0"/>
              </a:spcAft>
              <a:buSzPts val="1400"/>
              <a:buNone/>
              <a:defRPr sz="900" b="1"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900" b="1"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900" b="1"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900" b="1"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900" b="1" i="0" u="none" strike="noStrike" cap="none">
                <a:solidFill>
                  <a:srgbClr val="000000"/>
                </a:solidFill>
                <a:latin typeface="Arial"/>
                <a:ea typeface="Arial"/>
                <a:cs typeface="Arial"/>
                <a:sym typeface="Arial"/>
              </a:defRPr>
            </a:lvl9pPr>
          </a:lstStyle>
          <a:p>
            <a:endParaRPr/>
          </a:p>
        </p:txBody>
      </p:sp>
      <p:sp>
        <p:nvSpPr>
          <p:cNvPr id="571" name="Google Shape;571;p135"/>
          <p:cNvSpPr txBox="1">
            <a:spLocks noGrp="1"/>
          </p:cNvSpPr>
          <p:nvPr>
            <p:ph type="sldNum" idx="12"/>
          </p:nvPr>
        </p:nvSpPr>
        <p:spPr>
          <a:xfrm>
            <a:off x="6804025" y="4800600"/>
            <a:ext cx="2133600" cy="2346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6" name="Google Shape;66;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 name="Google Shape;67;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
        <p:cNvGrpSpPr/>
        <p:nvPr/>
      </p:nvGrpSpPr>
      <p:grpSpPr>
        <a:xfrm>
          <a:off x="0" y="0"/>
          <a:ext cx="0" cy="0"/>
          <a:chOff x="0" y="0"/>
          <a:chExt cx="0" cy="0"/>
        </a:xfrm>
      </p:grpSpPr>
      <p:sp>
        <p:nvSpPr>
          <p:cNvPr id="70" name="Google Shape;70;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71" name="Google Shape;7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
        <p:cNvGrpSpPr/>
        <p:nvPr/>
      </p:nvGrpSpPr>
      <p:grpSpPr>
        <a:xfrm>
          <a:off x="0" y="0"/>
          <a:ext cx="0" cy="0"/>
          <a:chOff x="0" y="0"/>
          <a:chExt cx="0" cy="0"/>
        </a:xfrm>
      </p:grpSpPr>
      <p:sp>
        <p:nvSpPr>
          <p:cNvPr id="73" name="Google Shape;73;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4" name="Google Shape;74;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04800" y="142875"/>
            <a:ext cx="5791200" cy="600000"/>
          </a:xfrm>
          <a:prstGeom prst="rect">
            <a:avLst/>
          </a:prstGeom>
          <a:noFill/>
          <a:ln>
            <a:noFill/>
          </a:ln>
        </p:spPr>
        <p:txBody>
          <a:bodyPr spcFirstLastPara="1" wrap="square" lIns="0" tIns="45700" rIns="91425" bIns="45700" anchor="ctr" anchorCtr="0">
            <a:noAutofit/>
          </a:bodyPr>
          <a:lstStyle>
            <a:lvl1pPr marR="0" lvl="0" algn="l" rtl="0">
              <a:spcBef>
                <a:spcPts val="0"/>
              </a:spcBef>
              <a:spcAft>
                <a:spcPts val="0"/>
              </a:spcAft>
              <a:buSzPts val="2800"/>
              <a:buNone/>
              <a:defRPr sz="3000" b="0" i="0" u="none" strike="noStrike" cap="none">
                <a:solidFill>
                  <a:srgbClr val="000000"/>
                </a:solidFill>
                <a:latin typeface="Arial"/>
                <a:ea typeface="Arial"/>
                <a:cs typeface="Arial"/>
                <a:sym typeface="Arial"/>
              </a:defRPr>
            </a:lvl1pPr>
            <a:lvl2pPr marR="0" lvl="1" algn="l" rtl="0">
              <a:spcBef>
                <a:spcPts val="0"/>
              </a:spcBef>
              <a:spcAft>
                <a:spcPts val="0"/>
              </a:spcAft>
              <a:buSzPts val="2800"/>
              <a:buNone/>
              <a:defRPr sz="3000" b="0" i="0" u="none" strike="noStrike" cap="none">
                <a:solidFill>
                  <a:srgbClr val="000000"/>
                </a:solidFill>
                <a:latin typeface="Arial"/>
                <a:ea typeface="Arial"/>
                <a:cs typeface="Arial"/>
                <a:sym typeface="Arial"/>
              </a:defRPr>
            </a:lvl2pPr>
            <a:lvl3pPr marR="0" lvl="2" algn="l" rtl="0">
              <a:spcBef>
                <a:spcPts val="0"/>
              </a:spcBef>
              <a:spcAft>
                <a:spcPts val="0"/>
              </a:spcAft>
              <a:buSzPts val="2800"/>
              <a:buNone/>
              <a:defRPr sz="3000" b="0" i="0" u="none" strike="noStrike" cap="none">
                <a:solidFill>
                  <a:srgbClr val="000000"/>
                </a:solidFill>
                <a:latin typeface="Arial"/>
                <a:ea typeface="Arial"/>
                <a:cs typeface="Arial"/>
                <a:sym typeface="Arial"/>
              </a:defRPr>
            </a:lvl3pPr>
            <a:lvl4pPr marR="0" lvl="3" algn="l" rtl="0">
              <a:spcBef>
                <a:spcPts val="0"/>
              </a:spcBef>
              <a:spcAft>
                <a:spcPts val="0"/>
              </a:spcAft>
              <a:buSzPts val="2800"/>
              <a:buNone/>
              <a:defRPr sz="3000" b="0" i="0" u="none" strike="noStrike" cap="none">
                <a:solidFill>
                  <a:srgbClr val="000000"/>
                </a:solidFill>
                <a:latin typeface="Arial"/>
                <a:ea typeface="Arial"/>
                <a:cs typeface="Arial"/>
                <a:sym typeface="Arial"/>
              </a:defRPr>
            </a:lvl4pPr>
            <a:lvl5pPr marR="0" lvl="4" algn="l" rtl="0">
              <a:spcBef>
                <a:spcPts val="0"/>
              </a:spcBef>
              <a:spcAft>
                <a:spcPts val="0"/>
              </a:spcAft>
              <a:buSzPts val="2800"/>
              <a:buNone/>
              <a:defRPr sz="3000" b="0" i="0" u="none" strike="noStrike" cap="none">
                <a:solidFill>
                  <a:srgbClr val="000000"/>
                </a:solidFill>
                <a:latin typeface="Arial"/>
                <a:ea typeface="Arial"/>
                <a:cs typeface="Arial"/>
                <a:sym typeface="Arial"/>
              </a:defRPr>
            </a:lvl5pPr>
            <a:lvl6pPr marR="0" lvl="5" algn="l" rtl="0">
              <a:spcBef>
                <a:spcPts val="0"/>
              </a:spcBef>
              <a:spcAft>
                <a:spcPts val="0"/>
              </a:spcAft>
              <a:buSzPts val="2800"/>
              <a:buNone/>
              <a:defRPr sz="3000" b="0" i="0" u="none" strike="noStrike" cap="none">
                <a:solidFill>
                  <a:srgbClr val="000000"/>
                </a:solidFill>
                <a:latin typeface="Arial"/>
                <a:ea typeface="Arial"/>
                <a:cs typeface="Arial"/>
                <a:sym typeface="Arial"/>
              </a:defRPr>
            </a:lvl6pPr>
            <a:lvl7pPr marR="0" lvl="6" algn="l" rtl="0">
              <a:spcBef>
                <a:spcPts val="0"/>
              </a:spcBef>
              <a:spcAft>
                <a:spcPts val="0"/>
              </a:spcAft>
              <a:buSzPts val="2800"/>
              <a:buNone/>
              <a:defRPr sz="3000" b="0" i="0" u="none" strike="noStrike" cap="none">
                <a:solidFill>
                  <a:srgbClr val="000000"/>
                </a:solidFill>
                <a:latin typeface="Arial"/>
                <a:ea typeface="Arial"/>
                <a:cs typeface="Arial"/>
                <a:sym typeface="Arial"/>
              </a:defRPr>
            </a:lvl7pPr>
            <a:lvl8pPr marR="0" lvl="7" algn="l" rtl="0">
              <a:spcBef>
                <a:spcPts val="0"/>
              </a:spcBef>
              <a:spcAft>
                <a:spcPts val="0"/>
              </a:spcAft>
              <a:buSzPts val="2800"/>
              <a:buNone/>
              <a:defRPr sz="3000" b="0" i="0" u="none" strike="noStrike" cap="none">
                <a:solidFill>
                  <a:srgbClr val="000000"/>
                </a:solidFill>
                <a:latin typeface="Arial"/>
                <a:ea typeface="Arial"/>
                <a:cs typeface="Arial"/>
                <a:sym typeface="Arial"/>
              </a:defRPr>
            </a:lvl8pPr>
            <a:lvl9pPr marR="0" lvl="8" algn="l" rtl="0">
              <a:spcBef>
                <a:spcPts val="0"/>
              </a:spcBef>
              <a:spcAft>
                <a:spcPts val="0"/>
              </a:spcAft>
              <a:buSzPts val="2800"/>
              <a:buNone/>
              <a:defRPr sz="3000" b="0" i="0" u="none" strike="noStrike" cap="none">
                <a:solidFill>
                  <a:srgbClr val="000000"/>
                </a:solidFill>
                <a:latin typeface="Arial"/>
                <a:ea typeface="Arial"/>
                <a:cs typeface="Arial"/>
                <a:sym typeface="Arial"/>
              </a:defRPr>
            </a:lvl9pPr>
          </a:lstStyle>
          <a:p>
            <a:endParaRPr/>
          </a:p>
        </p:txBody>
      </p:sp>
      <p:sp>
        <p:nvSpPr>
          <p:cNvPr id="80" name="Google Shape;80;p20"/>
          <p:cNvSpPr txBox="1">
            <a:spLocks noGrp="1"/>
          </p:cNvSpPr>
          <p:nvPr>
            <p:ph type="body" idx="1"/>
          </p:nvPr>
        </p:nvSpPr>
        <p:spPr>
          <a:xfrm>
            <a:off x="304800" y="971550"/>
            <a:ext cx="8534400" cy="3714900"/>
          </a:xfrm>
          <a:prstGeom prst="rect">
            <a:avLst/>
          </a:prstGeom>
          <a:noFill/>
          <a:ln>
            <a:noFill/>
          </a:ln>
        </p:spPr>
        <p:txBody>
          <a:bodyPr spcFirstLastPara="1" wrap="square" lIns="0" tIns="45700" rIns="91425" bIns="45700" anchor="t" anchorCtr="0">
            <a:noAutofit/>
          </a:bodyPr>
          <a:lstStyle>
            <a:lvl1pPr marL="457200" marR="0" lvl="0" indent="-381000" algn="l" rtl="0">
              <a:spcBef>
                <a:spcPts val="480"/>
              </a:spcBef>
              <a:spcAft>
                <a:spcPts val="0"/>
              </a:spcAft>
              <a:buClr>
                <a:srgbClr val="2D4E6F"/>
              </a:buClr>
              <a:buSzPts val="2400"/>
              <a:buFont typeface="Noto Sans Symbols"/>
              <a:buChar char="▪"/>
              <a:defRPr sz="2400" b="0" i="0" u="none" strike="noStrike" cap="none">
                <a:solidFill>
                  <a:srgbClr val="000000"/>
                </a:solidFill>
                <a:latin typeface="Arial"/>
                <a:ea typeface="Arial"/>
                <a:cs typeface="Arial"/>
                <a:sym typeface="Arial"/>
              </a:defRPr>
            </a:lvl1pPr>
            <a:lvl2pPr marL="914400" marR="0" lvl="1" indent="-368300" algn="l" rtl="0">
              <a:spcBef>
                <a:spcPts val="440"/>
              </a:spcBef>
              <a:spcAft>
                <a:spcPts val="0"/>
              </a:spcAft>
              <a:buClr>
                <a:srgbClr val="2D4E6F"/>
              </a:buClr>
              <a:buSzPts val="2200"/>
              <a:buFont typeface="Noto Sans Symbols"/>
              <a:buChar char="▪"/>
              <a:defRPr sz="2200" b="0" i="0" u="none" strike="noStrike" cap="none">
                <a:solidFill>
                  <a:srgbClr val="000000"/>
                </a:solidFill>
                <a:latin typeface="Arial"/>
                <a:ea typeface="Arial"/>
                <a:cs typeface="Arial"/>
                <a:sym typeface="Arial"/>
              </a:defRPr>
            </a:lvl2pPr>
            <a:lvl3pPr marL="1371600" marR="0" lvl="2" indent="-355600" algn="l" rtl="0">
              <a:spcBef>
                <a:spcPts val="400"/>
              </a:spcBef>
              <a:spcAft>
                <a:spcPts val="0"/>
              </a:spcAft>
              <a:buClr>
                <a:srgbClr val="2D4E6F"/>
              </a:buClr>
              <a:buSzPts val="2000"/>
              <a:buFont typeface="Noto Sans Symbols"/>
              <a:buChar char="▪"/>
              <a:defRPr sz="2000" b="0"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2D4E6F"/>
              </a:buClr>
              <a:buSzPts val="1800"/>
              <a:buFont typeface="Noto Sans Symbols"/>
              <a:buChar char="▪"/>
              <a:defRPr sz="1800" b="0"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6pPr>
            <a:lvl7pPr marL="3200400" marR="0" lvl="6"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7pPr>
            <a:lvl8pPr marL="3657600" marR="0" lvl="7"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8pPr>
            <a:lvl9pPr marL="4114800" marR="0" lvl="8" indent="-330200" algn="l" rtl="0">
              <a:spcBef>
                <a:spcPts val="320"/>
              </a:spcBef>
              <a:spcAft>
                <a:spcPts val="0"/>
              </a:spcAft>
              <a:buClr>
                <a:srgbClr val="2D4E6F"/>
              </a:buClr>
              <a:buSzPts val="1600"/>
              <a:buFont typeface="Noto Sans Symbols"/>
              <a:buChar char="▪"/>
              <a:defRPr sz="1600" b="0" i="0" u="none" strike="noStrike" cap="none">
                <a:solidFill>
                  <a:srgbClr val="000000"/>
                </a:solidFill>
                <a:latin typeface="Arial"/>
                <a:ea typeface="Arial"/>
                <a:cs typeface="Arial"/>
                <a:sym typeface="Arial"/>
              </a:defRPr>
            </a:lvl9pPr>
          </a:lstStyle>
          <a:p>
            <a:endParaRPr/>
          </a:p>
        </p:txBody>
      </p:sp>
      <p:sp>
        <p:nvSpPr>
          <p:cNvPr id="81" name="Google Shape;81;p20"/>
          <p:cNvSpPr txBox="1">
            <a:spLocks noGrp="1"/>
          </p:cNvSpPr>
          <p:nvPr>
            <p:ph type="ftr" idx="11"/>
          </p:nvPr>
        </p:nvSpPr>
        <p:spPr>
          <a:xfrm>
            <a:off x="7391400" y="114300"/>
            <a:ext cx="1524000" cy="742800"/>
          </a:xfrm>
          <a:prstGeom prst="rect">
            <a:avLst/>
          </a:prstGeom>
          <a:noFill/>
          <a:ln>
            <a:noFill/>
          </a:ln>
        </p:spPr>
        <p:txBody>
          <a:bodyPr spcFirstLastPara="1" wrap="square" lIns="0" tIns="45700" rIns="0" bIns="45700" anchor="t" anchorCtr="0">
            <a:noAutofit/>
          </a:bodyPr>
          <a:lstStyle>
            <a:lvl1pPr marR="0" lvl="0" algn="r" rtl="0">
              <a:spcBef>
                <a:spcPts val="0"/>
              </a:spcBef>
              <a:spcAft>
                <a:spcPts val="0"/>
              </a:spcAft>
              <a:buSzPts val="1400"/>
              <a:buNone/>
              <a:defRPr sz="900" b="1" i="0" u="none" strike="noStrike" cap="none">
                <a:solidFill>
                  <a:srgbClr val="000000"/>
                </a:solidFill>
                <a:latin typeface="Arial"/>
                <a:ea typeface="Arial"/>
                <a:cs typeface="Arial"/>
                <a:sym typeface="Arial"/>
              </a:defRPr>
            </a:lvl1pPr>
            <a:lvl2pPr marR="0" lvl="1" algn="r" rtl="0">
              <a:spcBef>
                <a:spcPts val="0"/>
              </a:spcBef>
              <a:spcAft>
                <a:spcPts val="0"/>
              </a:spcAft>
              <a:buSzPts val="1400"/>
              <a:buNone/>
              <a:defRPr sz="900" b="1" i="0" u="none" strike="noStrike" cap="none">
                <a:solidFill>
                  <a:srgbClr val="000000"/>
                </a:solidFill>
                <a:latin typeface="Arial"/>
                <a:ea typeface="Arial"/>
                <a:cs typeface="Arial"/>
                <a:sym typeface="Arial"/>
              </a:defRPr>
            </a:lvl2pPr>
            <a:lvl3pPr marR="0" lvl="2" algn="r" rtl="0">
              <a:spcBef>
                <a:spcPts val="0"/>
              </a:spcBef>
              <a:spcAft>
                <a:spcPts val="0"/>
              </a:spcAft>
              <a:buSzPts val="1400"/>
              <a:buNone/>
              <a:defRPr sz="900" b="1" i="0" u="none" strike="noStrike" cap="none">
                <a:solidFill>
                  <a:srgbClr val="000000"/>
                </a:solidFill>
                <a:latin typeface="Arial"/>
                <a:ea typeface="Arial"/>
                <a:cs typeface="Arial"/>
                <a:sym typeface="Arial"/>
              </a:defRPr>
            </a:lvl3pPr>
            <a:lvl4pPr marR="0" lvl="3" algn="r" rtl="0">
              <a:spcBef>
                <a:spcPts val="0"/>
              </a:spcBef>
              <a:spcAft>
                <a:spcPts val="0"/>
              </a:spcAft>
              <a:buSzPts val="1400"/>
              <a:buNone/>
              <a:defRPr sz="900" b="1" i="0" u="none" strike="noStrike" cap="none">
                <a:solidFill>
                  <a:srgbClr val="000000"/>
                </a:solidFill>
                <a:latin typeface="Arial"/>
                <a:ea typeface="Arial"/>
                <a:cs typeface="Arial"/>
                <a:sym typeface="Arial"/>
              </a:defRPr>
            </a:lvl4pPr>
            <a:lvl5pPr marR="0" lvl="4" algn="r" rtl="0">
              <a:spcBef>
                <a:spcPts val="0"/>
              </a:spcBef>
              <a:spcAft>
                <a:spcPts val="0"/>
              </a:spcAft>
              <a:buSzPts val="1400"/>
              <a:buNone/>
              <a:defRPr sz="900" b="1"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900" b="1"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900" b="1"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900" b="1"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900" b="1" i="0" u="none" strike="noStrike" cap="none">
                <a:solidFill>
                  <a:srgbClr val="000000"/>
                </a:solidFill>
                <a:latin typeface="Arial"/>
                <a:ea typeface="Arial"/>
                <a:cs typeface="Arial"/>
                <a:sym typeface="Arial"/>
              </a:defRPr>
            </a:lvl9pPr>
          </a:lstStyle>
          <a:p>
            <a:endParaRPr/>
          </a:p>
        </p:txBody>
      </p:sp>
      <p:sp>
        <p:nvSpPr>
          <p:cNvPr id="82" name="Google Shape;82;p20"/>
          <p:cNvSpPr txBox="1">
            <a:spLocks noGrp="1"/>
          </p:cNvSpPr>
          <p:nvPr>
            <p:ph type="sldNum" idx="12"/>
          </p:nvPr>
        </p:nvSpPr>
        <p:spPr>
          <a:xfrm>
            <a:off x="6804025" y="4800600"/>
            <a:ext cx="2133600" cy="2346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8"/>
        <p:cNvGrpSpPr/>
        <p:nvPr/>
      </p:nvGrpSpPr>
      <p:grpSpPr>
        <a:xfrm>
          <a:off x="0" y="0"/>
          <a:ext cx="0" cy="0"/>
          <a:chOff x="0" y="0"/>
          <a:chExt cx="0" cy="0"/>
        </a:xfrm>
      </p:grpSpPr>
      <p:pic>
        <p:nvPicPr>
          <p:cNvPr id="89" name="Google Shape;89;p22"/>
          <p:cNvPicPr preferRelativeResize="0"/>
          <p:nvPr/>
        </p:nvPicPr>
        <p:blipFill rotWithShape="1">
          <a:blip r:embed="rId2">
            <a:alphaModFix/>
          </a:blip>
          <a:srcRect/>
          <a:stretch/>
        </p:blipFill>
        <p:spPr>
          <a:xfrm>
            <a:off x="2007000" y="0"/>
            <a:ext cx="5143500" cy="5143500"/>
          </a:xfrm>
          <a:prstGeom prst="rect">
            <a:avLst/>
          </a:prstGeom>
          <a:noFill/>
          <a:ln>
            <a:noFill/>
          </a:ln>
        </p:spPr>
      </p:pic>
      <p:sp>
        <p:nvSpPr>
          <p:cNvPr id="90" name="Google Shape;90;p2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urple: Title Slide" type="title">
  <p:cSld name="TITLE">
    <p:bg>
      <p:bgPr>
        <a:solidFill>
          <a:schemeClr val="accent3"/>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57200" y="1298122"/>
            <a:ext cx="5733143" cy="11025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subTitle" idx="1"/>
          </p:nvPr>
        </p:nvSpPr>
        <p:spPr>
          <a:xfrm>
            <a:off x="457200" y="2400300"/>
            <a:ext cx="5733143" cy="1314450"/>
          </a:xfrm>
          <a:prstGeom prst="rect">
            <a:avLst/>
          </a:prstGeom>
          <a:noFill/>
          <a:ln>
            <a:noFill/>
          </a:ln>
        </p:spPr>
        <p:txBody>
          <a:bodyPr spcFirstLastPara="1" wrap="square" lIns="91425" tIns="868675" rIns="91425" bIns="45700" anchor="t" anchorCtr="0">
            <a:noAutofit/>
          </a:bodyPr>
          <a:lstStyle>
            <a:lvl1pPr lvl="0" algn="l">
              <a:spcBef>
                <a:spcPts val="1800"/>
              </a:spcBef>
              <a:spcAft>
                <a:spcPts val="0"/>
              </a:spcAft>
              <a:buSzPts val="2800"/>
              <a:buNone/>
              <a:defRPr sz="2800">
                <a:solidFill>
                  <a:schemeClr val="lt1"/>
                </a:solidFill>
              </a:defRPr>
            </a:lvl1pPr>
            <a:lvl2pPr lvl="1" algn="ctr">
              <a:spcBef>
                <a:spcPts val="440"/>
              </a:spcBef>
              <a:spcAft>
                <a:spcPts val="0"/>
              </a:spcAft>
              <a:buSzPts val="2200"/>
              <a:buNone/>
              <a:defRPr>
                <a:solidFill>
                  <a:srgbClr val="919191"/>
                </a:solidFill>
              </a:defRPr>
            </a:lvl2pPr>
            <a:lvl3pPr lvl="2" algn="ctr">
              <a:spcBef>
                <a:spcPts val="440"/>
              </a:spcBef>
              <a:spcAft>
                <a:spcPts val="0"/>
              </a:spcAft>
              <a:buSzPts val="2200"/>
              <a:buNone/>
              <a:defRPr>
                <a:solidFill>
                  <a:srgbClr val="919191"/>
                </a:solidFill>
              </a:defRPr>
            </a:lvl3pPr>
            <a:lvl4pPr lvl="3" algn="ctr">
              <a:spcBef>
                <a:spcPts val="440"/>
              </a:spcBef>
              <a:spcAft>
                <a:spcPts val="0"/>
              </a:spcAft>
              <a:buSzPts val="2200"/>
              <a:buNone/>
              <a:defRPr>
                <a:solidFill>
                  <a:srgbClr val="919191"/>
                </a:solidFill>
              </a:defRPr>
            </a:lvl4pPr>
            <a:lvl5pPr lvl="4" algn="ctr">
              <a:spcBef>
                <a:spcPts val="440"/>
              </a:spcBef>
              <a:spcAft>
                <a:spcPts val="0"/>
              </a:spcAft>
              <a:buSzPts val="2200"/>
              <a:buNone/>
              <a:defRPr>
                <a:solidFill>
                  <a:srgbClr val="919191"/>
                </a:solidFill>
              </a:defRPr>
            </a:lvl5pPr>
            <a:lvl6pPr lvl="5" algn="ctr">
              <a:spcBef>
                <a:spcPts val="400"/>
              </a:spcBef>
              <a:spcAft>
                <a:spcPts val="0"/>
              </a:spcAft>
              <a:buClr>
                <a:srgbClr val="919191"/>
              </a:buClr>
              <a:buSzPts val="2000"/>
              <a:buNone/>
              <a:defRPr>
                <a:solidFill>
                  <a:srgbClr val="919191"/>
                </a:solidFill>
              </a:defRPr>
            </a:lvl6pPr>
            <a:lvl7pPr lvl="6" algn="ctr">
              <a:spcBef>
                <a:spcPts val="400"/>
              </a:spcBef>
              <a:spcAft>
                <a:spcPts val="0"/>
              </a:spcAft>
              <a:buClr>
                <a:srgbClr val="919191"/>
              </a:buClr>
              <a:buSzPts val="2000"/>
              <a:buNone/>
              <a:defRPr>
                <a:solidFill>
                  <a:srgbClr val="919191"/>
                </a:solidFill>
              </a:defRPr>
            </a:lvl7pPr>
            <a:lvl8pPr lvl="7" algn="ctr">
              <a:spcBef>
                <a:spcPts val="400"/>
              </a:spcBef>
              <a:spcAft>
                <a:spcPts val="0"/>
              </a:spcAft>
              <a:buClr>
                <a:srgbClr val="919191"/>
              </a:buClr>
              <a:buSzPts val="2000"/>
              <a:buNone/>
              <a:defRPr>
                <a:solidFill>
                  <a:srgbClr val="919191"/>
                </a:solidFill>
              </a:defRPr>
            </a:lvl8pPr>
            <a:lvl9pPr lvl="8" algn="ctr">
              <a:spcBef>
                <a:spcPts val="400"/>
              </a:spcBef>
              <a:spcAft>
                <a:spcPts val="0"/>
              </a:spcAft>
              <a:buClr>
                <a:srgbClr val="919191"/>
              </a:buClr>
              <a:buSzPts val="2000"/>
              <a:buNone/>
              <a:defRPr>
                <a:solidFill>
                  <a:srgbClr val="919191"/>
                </a:solidFill>
              </a:defRPr>
            </a:lvl9pPr>
          </a:lstStyle>
          <a:p>
            <a:endParaRPr/>
          </a:p>
        </p:txBody>
      </p:sp>
      <p:pic>
        <p:nvPicPr>
          <p:cNvPr id="15" name="Google Shape;15;p3"/>
          <p:cNvPicPr preferRelativeResize="0"/>
          <p:nvPr/>
        </p:nvPicPr>
        <p:blipFill rotWithShape="1">
          <a:blip r:embed="rId2">
            <a:alphaModFix/>
          </a:blip>
          <a:srcRect t="4826"/>
          <a:stretch/>
        </p:blipFill>
        <p:spPr>
          <a:xfrm>
            <a:off x="6190343" y="0"/>
            <a:ext cx="2953657" cy="4185233"/>
          </a:xfrm>
          <a:prstGeom prst="rect">
            <a:avLst/>
          </a:prstGeom>
          <a:noFill/>
          <a:ln>
            <a:noFill/>
          </a:ln>
        </p:spPr>
      </p:pic>
      <p:pic>
        <p:nvPicPr>
          <p:cNvPr id="16" name="Google Shape;16;p3" descr="BLMARK_4 COL_BLRED_18mm.eps"/>
          <p:cNvPicPr preferRelativeResize="0"/>
          <p:nvPr/>
        </p:nvPicPr>
        <p:blipFill rotWithShape="1">
          <a:blip r:embed="rId3">
            <a:alphaModFix/>
          </a:blip>
          <a:srcRect/>
          <a:stretch/>
        </p:blipFill>
        <p:spPr>
          <a:xfrm>
            <a:off x="8475664" y="114300"/>
            <a:ext cx="473075" cy="8732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91"/>
        <p:cNvGrpSpPr/>
        <p:nvPr/>
      </p:nvGrpSpPr>
      <p:grpSpPr>
        <a:xfrm>
          <a:off x="0" y="0"/>
          <a:ext cx="0" cy="0"/>
          <a:chOff x="0" y="0"/>
          <a:chExt cx="0" cy="0"/>
        </a:xfrm>
      </p:grpSpPr>
      <p:pic>
        <p:nvPicPr>
          <p:cNvPr id="92" name="Google Shape;92;p23"/>
          <p:cNvPicPr preferRelativeResize="0"/>
          <p:nvPr/>
        </p:nvPicPr>
        <p:blipFill rotWithShape="1">
          <a:blip r:embed="rId2">
            <a:alphaModFix/>
          </a:blip>
          <a:srcRect l="23750" t="82550" r="23750" b="11149"/>
          <a:stretch/>
        </p:blipFill>
        <p:spPr>
          <a:xfrm>
            <a:off x="195263" y="4767263"/>
            <a:ext cx="2152086" cy="257268"/>
          </a:xfrm>
          <a:prstGeom prst="rect">
            <a:avLst/>
          </a:prstGeom>
          <a:noFill/>
          <a:ln>
            <a:noFill/>
          </a:ln>
        </p:spPr>
      </p:pic>
      <p:sp>
        <p:nvSpPr>
          <p:cNvPr id="93" name="Google Shape;93;p23"/>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94" name="Google Shape;94;p23"/>
          <p:cNvSpPr txBox="1">
            <a:spLocks noGrp="1"/>
          </p:cNvSpPr>
          <p:nvPr>
            <p:ph type="body" idx="1"/>
          </p:nvPr>
        </p:nvSpPr>
        <p:spPr>
          <a:xfrm>
            <a:off x="457200" y="1200151"/>
            <a:ext cx="8229600" cy="32619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61950" algn="l" rtl="0">
              <a:spcBef>
                <a:spcPts val="400"/>
              </a:spcBef>
              <a:spcAft>
                <a:spcPts val="0"/>
              </a:spcAft>
              <a:buClr>
                <a:schemeClr val="dk1"/>
              </a:buClr>
              <a:buSzPts val="2100"/>
              <a:buFont typeface="Times New Roman"/>
              <a:buChar char="̶"/>
              <a:defRPr/>
            </a:lvl2pPr>
            <a:lvl3pPr marL="1371600" lvl="2" indent="-317500" algn="l" rtl="0">
              <a:spcBef>
                <a:spcPts val="300"/>
              </a:spcBef>
              <a:spcAft>
                <a:spcPts val="0"/>
              </a:spcAft>
              <a:buClr>
                <a:schemeClr val="dk1"/>
              </a:buClr>
              <a:buSzPts val="1400"/>
              <a:buChar char="•"/>
              <a:defRPr/>
            </a:lvl3pPr>
            <a:lvl4pPr marL="1828800" lvl="3"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4pPr>
            <a:lvl5pPr marL="2286000" lvl="4" indent="-323850" algn="l" rtl="0">
              <a:spcBef>
                <a:spcPts val="300"/>
              </a:spcBef>
              <a:spcAft>
                <a:spcPts val="0"/>
              </a:spcAft>
              <a:buClr>
                <a:schemeClr val="dk1"/>
              </a:buClr>
              <a:buSzPts val="1500"/>
              <a:buFont typeface="Arial"/>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5" name="Google Shape;95;p2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2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pic>
        <p:nvPicPr>
          <p:cNvPr id="98" name="Google Shape;98;p24"/>
          <p:cNvPicPr preferRelativeResize="0"/>
          <p:nvPr/>
        </p:nvPicPr>
        <p:blipFill rotWithShape="1">
          <a:blip r:embed="rId2">
            <a:alphaModFix/>
          </a:blip>
          <a:srcRect l="23750" t="82550" r="23750" b="11149"/>
          <a:stretch/>
        </p:blipFill>
        <p:spPr>
          <a:xfrm>
            <a:off x="195263" y="4767263"/>
            <a:ext cx="2152086" cy="257268"/>
          </a:xfrm>
          <a:prstGeom prst="rect">
            <a:avLst/>
          </a:prstGeom>
          <a:noFill/>
          <a:ln>
            <a:noFill/>
          </a:ln>
        </p:spPr>
      </p:pic>
      <p:sp>
        <p:nvSpPr>
          <p:cNvPr id="99" name="Google Shape;99;p24"/>
          <p:cNvSpPr txBox="1">
            <a:spLocks noGrp="1"/>
          </p:cNvSpPr>
          <p:nvPr>
            <p:ph type="ctrTitle"/>
          </p:nvPr>
        </p:nvSpPr>
        <p:spPr>
          <a:xfrm>
            <a:off x="685800" y="843559"/>
            <a:ext cx="7772400" cy="110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cap="none">
                <a:solidFill>
                  <a:schemeClr val="dk1"/>
                </a:solidFill>
                <a:latin typeface="Arial"/>
                <a:ea typeface="Arial"/>
                <a:cs typeface="Arial"/>
                <a:sym typeface="Arial"/>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00" name="Google Shape;100;p24"/>
          <p:cNvSpPr txBox="1">
            <a:spLocks noGrp="1"/>
          </p:cNvSpPr>
          <p:nvPr>
            <p:ph type="subTitle" idx="1"/>
          </p:nvPr>
        </p:nvSpPr>
        <p:spPr>
          <a:xfrm>
            <a:off x="1371600" y="2483709"/>
            <a:ext cx="6400800" cy="1314600"/>
          </a:xfrm>
          <a:prstGeom prst="rect">
            <a:avLst/>
          </a:prstGeom>
          <a:noFill/>
          <a:ln>
            <a:noFill/>
          </a:ln>
        </p:spPr>
        <p:txBody>
          <a:bodyPr spcFirstLastPara="1" wrap="square" lIns="68575" tIns="34275" rIns="68575" bIns="34275" anchor="t" anchorCtr="0">
            <a:noAutofit/>
          </a:bodyPr>
          <a:lstStyle>
            <a:lvl1pPr lvl="0" algn="ctr" rtl="0">
              <a:spcBef>
                <a:spcPts val="500"/>
              </a:spcBef>
              <a:spcAft>
                <a:spcPts val="0"/>
              </a:spcAft>
              <a:buClr>
                <a:schemeClr val="dk1"/>
              </a:buClr>
              <a:buSzPts val="2400"/>
              <a:buNone/>
              <a:defRPr cap="none">
                <a:solidFill>
                  <a:schemeClr val="dk1"/>
                </a:solidFill>
                <a:latin typeface="Arial"/>
                <a:ea typeface="Arial"/>
                <a:cs typeface="Arial"/>
                <a:sym typeface="Arial"/>
              </a:defRPr>
            </a:lvl1pPr>
            <a:lvl2pPr lvl="1" algn="ctr" rtl="0">
              <a:spcBef>
                <a:spcPts val="400"/>
              </a:spcBef>
              <a:spcAft>
                <a:spcPts val="0"/>
              </a:spcAft>
              <a:buClr>
                <a:srgbClr val="888888"/>
              </a:buClr>
              <a:buSzPts val="2100"/>
              <a:buNone/>
              <a:defRPr>
                <a:solidFill>
                  <a:srgbClr val="888888"/>
                </a:solidFill>
              </a:defRPr>
            </a:lvl2pPr>
            <a:lvl3pPr lvl="2" algn="ctr" rtl="0">
              <a:spcBef>
                <a:spcPts val="4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
        <p:nvSpPr>
          <p:cNvPr id="101" name="Google Shape;101;p2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Arial"/>
                <a:ea typeface="Arial"/>
                <a:cs typeface="Arial"/>
                <a:sym typeface="Arial"/>
              </a:defRPr>
            </a:lvl1pPr>
            <a:lvl2pPr marL="0" marR="0" lvl="1" indent="0" algn="r" rtl="0">
              <a:spcBef>
                <a:spcPts val="0"/>
              </a:spcBef>
              <a:spcAft>
                <a:spcPts val="0"/>
              </a:spcAft>
              <a:buNone/>
              <a:defRPr sz="900">
                <a:solidFill>
                  <a:srgbClr val="898989"/>
                </a:solidFill>
                <a:latin typeface="Arial"/>
                <a:ea typeface="Arial"/>
                <a:cs typeface="Arial"/>
                <a:sym typeface="Arial"/>
              </a:defRPr>
            </a:lvl2pPr>
            <a:lvl3pPr marL="0" marR="0" lvl="2" indent="0" algn="r" rtl="0">
              <a:spcBef>
                <a:spcPts val="0"/>
              </a:spcBef>
              <a:spcAft>
                <a:spcPts val="0"/>
              </a:spcAft>
              <a:buNone/>
              <a:defRPr sz="900">
                <a:solidFill>
                  <a:srgbClr val="898989"/>
                </a:solidFill>
                <a:latin typeface="Arial"/>
                <a:ea typeface="Arial"/>
                <a:cs typeface="Arial"/>
                <a:sym typeface="Arial"/>
              </a:defRPr>
            </a:lvl3pPr>
            <a:lvl4pPr marL="0" marR="0" lvl="3" indent="0" algn="r" rtl="0">
              <a:spcBef>
                <a:spcPts val="0"/>
              </a:spcBef>
              <a:spcAft>
                <a:spcPts val="0"/>
              </a:spcAft>
              <a:buNone/>
              <a:defRPr sz="900">
                <a:solidFill>
                  <a:srgbClr val="898989"/>
                </a:solidFill>
                <a:latin typeface="Arial"/>
                <a:ea typeface="Arial"/>
                <a:cs typeface="Arial"/>
                <a:sym typeface="Arial"/>
              </a:defRPr>
            </a:lvl4pPr>
            <a:lvl5pPr marL="0" marR="0" lvl="4" indent="0" algn="r" rtl="0">
              <a:spcBef>
                <a:spcPts val="0"/>
              </a:spcBef>
              <a:spcAft>
                <a:spcPts val="0"/>
              </a:spcAft>
              <a:buNone/>
              <a:defRPr sz="900">
                <a:solidFill>
                  <a:srgbClr val="898989"/>
                </a:solidFill>
                <a:latin typeface="Arial"/>
                <a:ea typeface="Arial"/>
                <a:cs typeface="Arial"/>
                <a:sym typeface="Arial"/>
              </a:defRPr>
            </a:lvl5pPr>
            <a:lvl6pPr marL="0" marR="0" lvl="5" indent="0" algn="r" rtl="0">
              <a:spcBef>
                <a:spcPts val="0"/>
              </a:spcBef>
              <a:spcAft>
                <a:spcPts val="0"/>
              </a:spcAft>
              <a:buNone/>
              <a:defRPr sz="900">
                <a:solidFill>
                  <a:srgbClr val="898989"/>
                </a:solidFill>
                <a:latin typeface="Arial"/>
                <a:ea typeface="Arial"/>
                <a:cs typeface="Arial"/>
                <a:sym typeface="Arial"/>
              </a:defRPr>
            </a:lvl6pPr>
            <a:lvl7pPr marL="0" marR="0" lvl="6" indent="0" algn="r" rtl="0">
              <a:spcBef>
                <a:spcPts val="0"/>
              </a:spcBef>
              <a:spcAft>
                <a:spcPts val="0"/>
              </a:spcAft>
              <a:buNone/>
              <a:defRPr sz="900">
                <a:solidFill>
                  <a:srgbClr val="898989"/>
                </a:solidFill>
                <a:latin typeface="Arial"/>
                <a:ea typeface="Arial"/>
                <a:cs typeface="Arial"/>
                <a:sym typeface="Arial"/>
              </a:defRPr>
            </a:lvl7pPr>
            <a:lvl8pPr marL="0" marR="0" lvl="7" indent="0" algn="r" rtl="0">
              <a:spcBef>
                <a:spcPts val="0"/>
              </a:spcBef>
              <a:spcAft>
                <a:spcPts val="0"/>
              </a:spcAft>
              <a:buNone/>
              <a:defRPr sz="900">
                <a:solidFill>
                  <a:srgbClr val="898989"/>
                </a:solidFill>
                <a:latin typeface="Arial"/>
                <a:ea typeface="Arial"/>
                <a:cs typeface="Arial"/>
                <a:sym typeface="Arial"/>
              </a:defRPr>
            </a:lvl8pPr>
            <a:lvl9pPr marL="0" marR="0" lvl="8" indent="0" algn="r" rtl="0">
              <a:spcBef>
                <a:spcPts val="0"/>
              </a:spcBef>
              <a:spcAft>
                <a:spcPts val="0"/>
              </a:spcAft>
              <a:buNone/>
              <a:defRPr sz="9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3"/>
        <p:cNvGrpSpPr/>
        <p:nvPr/>
      </p:nvGrpSpPr>
      <p:grpSpPr>
        <a:xfrm>
          <a:off x="0" y="0"/>
          <a:ext cx="0" cy="0"/>
          <a:chOff x="0" y="0"/>
          <a:chExt cx="0" cy="0"/>
        </a:xfrm>
      </p:grpSpPr>
      <p:pic>
        <p:nvPicPr>
          <p:cNvPr id="104" name="Google Shape;104;p25"/>
          <p:cNvPicPr preferRelativeResize="0"/>
          <p:nvPr/>
        </p:nvPicPr>
        <p:blipFill rotWithShape="1">
          <a:blip r:embed="rId2">
            <a:alphaModFix/>
          </a:blip>
          <a:srcRect l="23750" t="82550" r="23750" b="11149"/>
          <a:stretch/>
        </p:blipFill>
        <p:spPr>
          <a:xfrm>
            <a:off x="195263" y="4767263"/>
            <a:ext cx="2152086" cy="257268"/>
          </a:xfrm>
          <a:prstGeom prst="rect">
            <a:avLst/>
          </a:prstGeom>
          <a:noFill/>
          <a:ln>
            <a:noFill/>
          </a:ln>
        </p:spPr>
      </p:pic>
      <p:sp>
        <p:nvSpPr>
          <p:cNvPr id="105" name="Google Shape;105;p2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06" name="Google Shape;106;p25"/>
          <p:cNvSpPr txBox="1">
            <a:spLocks noGrp="1"/>
          </p:cNvSpPr>
          <p:nvPr>
            <p:ph type="body" idx="1"/>
          </p:nvPr>
        </p:nvSpPr>
        <p:spPr>
          <a:xfrm>
            <a:off x="457200" y="1200151"/>
            <a:ext cx="8229600" cy="32619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61950" algn="l" rtl="0">
              <a:spcBef>
                <a:spcPts val="400"/>
              </a:spcBef>
              <a:spcAft>
                <a:spcPts val="0"/>
              </a:spcAft>
              <a:buClr>
                <a:schemeClr val="dk1"/>
              </a:buClr>
              <a:buSzPts val="2100"/>
              <a:buChar char="̵"/>
              <a:defRPr sz="2100">
                <a:solidFill>
                  <a:schemeClr val="dk1"/>
                </a:solidFill>
                <a:latin typeface="Times New Roman"/>
                <a:ea typeface="Times New Roman"/>
                <a:cs typeface="Times New Roman"/>
                <a:sym typeface="Times New Roman"/>
              </a:defRPr>
            </a:lvl2pPr>
            <a:lvl3pPr marL="1371600" lvl="2" indent="-342900" algn="l" rtl="0">
              <a:spcBef>
                <a:spcPts val="400"/>
              </a:spcBef>
              <a:spcAft>
                <a:spcPts val="0"/>
              </a:spcAft>
              <a:buClr>
                <a:schemeClr val="dk1"/>
              </a:buClr>
              <a:buSzPts val="1800"/>
              <a:buChar char="•"/>
              <a:defRPr sz="1800">
                <a:solidFill>
                  <a:schemeClr val="dk1"/>
                </a:solidFill>
                <a:latin typeface="Times New Roman"/>
                <a:ea typeface="Times New Roman"/>
                <a:cs typeface="Times New Roman"/>
                <a:sym typeface="Times New Roman"/>
              </a:defRPr>
            </a:lvl3pPr>
            <a:lvl4pPr marL="1828800" lvl="3"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4pPr>
            <a:lvl5pPr marL="2286000" lvl="4"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07" name="Google Shape;107;p2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Arial"/>
                <a:ea typeface="Arial"/>
                <a:cs typeface="Arial"/>
                <a:sym typeface="Arial"/>
              </a:defRPr>
            </a:lvl1pPr>
            <a:lvl2pPr marL="0" marR="0" lvl="1" indent="0" algn="r" rtl="0">
              <a:spcBef>
                <a:spcPts val="0"/>
              </a:spcBef>
              <a:spcAft>
                <a:spcPts val="0"/>
              </a:spcAft>
              <a:buNone/>
              <a:defRPr sz="900">
                <a:solidFill>
                  <a:srgbClr val="898989"/>
                </a:solidFill>
                <a:latin typeface="Arial"/>
                <a:ea typeface="Arial"/>
                <a:cs typeface="Arial"/>
                <a:sym typeface="Arial"/>
              </a:defRPr>
            </a:lvl2pPr>
            <a:lvl3pPr marL="0" marR="0" lvl="2" indent="0" algn="r" rtl="0">
              <a:spcBef>
                <a:spcPts val="0"/>
              </a:spcBef>
              <a:spcAft>
                <a:spcPts val="0"/>
              </a:spcAft>
              <a:buNone/>
              <a:defRPr sz="900">
                <a:solidFill>
                  <a:srgbClr val="898989"/>
                </a:solidFill>
                <a:latin typeface="Arial"/>
                <a:ea typeface="Arial"/>
                <a:cs typeface="Arial"/>
                <a:sym typeface="Arial"/>
              </a:defRPr>
            </a:lvl3pPr>
            <a:lvl4pPr marL="0" marR="0" lvl="3" indent="0" algn="r" rtl="0">
              <a:spcBef>
                <a:spcPts val="0"/>
              </a:spcBef>
              <a:spcAft>
                <a:spcPts val="0"/>
              </a:spcAft>
              <a:buNone/>
              <a:defRPr sz="900">
                <a:solidFill>
                  <a:srgbClr val="898989"/>
                </a:solidFill>
                <a:latin typeface="Arial"/>
                <a:ea typeface="Arial"/>
                <a:cs typeface="Arial"/>
                <a:sym typeface="Arial"/>
              </a:defRPr>
            </a:lvl4pPr>
            <a:lvl5pPr marL="0" marR="0" lvl="4" indent="0" algn="r" rtl="0">
              <a:spcBef>
                <a:spcPts val="0"/>
              </a:spcBef>
              <a:spcAft>
                <a:spcPts val="0"/>
              </a:spcAft>
              <a:buNone/>
              <a:defRPr sz="900">
                <a:solidFill>
                  <a:srgbClr val="898989"/>
                </a:solidFill>
                <a:latin typeface="Arial"/>
                <a:ea typeface="Arial"/>
                <a:cs typeface="Arial"/>
                <a:sym typeface="Arial"/>
              </a:defRPr>
            </a:lvl5pPr>
            <a:lvl6pPr marL="0" marR="0" lvl="5" indent="0" algn="r" rtl="0">
              <a:spcBef>
                <a:spcPts val="0"/>
              </a:spcBef>
              <a:spcAft>
                <a:spcPts val="0"/>
              </a:spcAft>
              <a:buNone/>
              <a:defRPr sz="900">
                <a:solidFill>
                  <a:srgbClr val="898989"/>
                </a:solidFill>
                <a:latin typeface="Arial"/>
                <a:ea typeface="Arial"/>
                <a:cs typeface="Arial"/>
                <a:sym typeface="Arial"/>
              </a:defRPr>
            </a:lvl6pPr>
            <a:lvl7pPr marL="0" marR="0" lvl="6" indent="0" algn="r" rtl="0">
              <a:spcBef>
                <a:spcPts val="0"/>
              </a:spcBef>
              <a:spcAft>
                <a:spcPts val="0"/>
              </a:spcAft>
              <a:buNone/>
              <a:defRPr sz="900">
                <a:solidFill>
                  <a:srgbClr val="898989"/>
                </a:solidFill>
                <a:latin typeface="Arial"/>
                <a:ea typeface="Arial"/>
                <a:cs typeface="Arial"/>
                <a:sym typeface="Arial"/>
              </a:defRPr>
            </a:lvl7pPr>
            <a:lvl8pPr marL="0" marR="0" lvl="7" indent="0" algn="r" rtl="0">
              <a:spcBef>
                <a:spcPts val="0"/>
              </a:spcBef>
              <a:spcAft>
                <a:spcPts val="0"/>
              </a:spcAft>
              <a:buNone/>
              <a:defRPr sz="900">
                <a:solidFill>
                  <a:srgbClr val="898989"/>
                </a:solidFill>
                <a:latin typeface="Arial"/>
                <a:ea typeface="Arial"/>
                <a:cs typeface="Arial"/>
                <a:sym typeface="Arial"/>
              </a:defRPr>
            </a:lvl8pPr>
            <a:lvl9pPr marL="0" marR="0" lvl="8" indent="0" algn="r" rtl="0">
              <a:spcBef>
                <a:spcPts val="0"/>
              </a:spcBef>
              <a:spcAft>
                <a:spcPts val="0"/>
              </a:spcAft>
              <a:buNone/>
              <a:defRPr sz="9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pic>
        <p:nvPicPr>
          <p:cNvPr id="110" name="Google Shape;110;p26"/>
          <p:cNvPicPr preferRelativeResize="0"/>
          <p:nvPr/>
        </p:nvPicPr>
        <p:blipFill rotWithShape="1">
          <a:blip r:embed="rId2">
            <a:alphaModFix/>
          </a:blip>
          <a:srcRect l="23750" t="82550" r="23750" b="11149"/>
          <a:stretch/>
        </p:blipFill>
        <p:spPr>
          <a:xfrm>
            <a:off x="195263" y="4767263"/>
            <a:ext cx="2152086" cy="257268"/>
          </a:xfrm>
          <a:prstGeom prst="rect">
            <a:avLst/>
          </a:prstGeom>
          <a:noFill/>
          <a:ln>
            <a:noFill/>
          </a:ln>
        </p:spPr>
      </p:pic>
      <p:sp>
        <p:nvSpPr>
          <p:cNvPr id="111" name="Google Shape;111;p26"/>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12" name="Google Shape;112;p26"/>
          <p:cNvSpPr txBox="1">
            <a:spLocks noGrp="1"/>
          </p:cNvSpPr>
          <p:nvPr>
            <p:ph type="body" idx="1"/>
          </p:nvPr>
        </p:nvSpPr>
        <p:spPr>
          <a:xfrm>
            <a:off x="457200" y="1200151"/>
            <a:ext cx="4038600" cy="3261900"/>
          </a:xfrm>
          <a:prstGeom prst="rect">
            <a:avLst/>
          </a:prstGeom>
          <a:noFill/>
          <a:ln>
            <a:noFill/>
          </a:ln>
        </p:spPr>
        <p:txBody>
          <a:bodyPr spcFirstLastPara="1" wrap="square" lIns="68575" tIns="34275" rIns="68575" bIns="34275" anchor="t" anchorCtr="0">
            <a:noAutofit/>
          </a:bodyPr>
          <a:lstStyle>
            <a:lvl1pPr marL="457200" lvl="0" indent="-361950" algn="l" rtl="0">
              <a:spcBef>
                <a:spcPts val="400"/>
              </a:spcBef>
              <a:spcAft>
                <a:spcPts val="0"/>
              </a:spcAft>
              <a:buClr>
                <a:schemeClr val="dk1"/>
              </a:buClr>
              <a:buSzPts val="2100"/>
              <a:buChar char="•"/>
              <a:defRPr sz="2100"/>
            </a:lvl1pPr>
            <a:lvl2pPr marL="914400" lvl="1" indent="-361950" algn="l" rtl="0">
              <a:spcBef>
                <a:spcPts val="400"/>
              </a:spcBef>
              <a:spcAft>
                <a:spcPts val="0"/>
              </a:spcAft>
              <a:buClr>
                <a:schemeClr val="dk1"/>
              </a:buClr>
              <a:buSzPts val="2100"/>
              <a:buChar char="̵"/>
              <a:defRPr sz="2100">
                <a:solidFill>
                  <a:schemeClr val="dk1"/>
                </a:solidFill>
                <a:latin typeface="Times New Roman"/>
                <a:ea typeface="Times New Roman"/>
                <a:cs typeface="Times New Roman"/>
                <a:sym typeface="Times New Roman"/>
              </a:defRPr>
            </a:lvl2pPr>
            <a:lvl3pPr marL="1371600" lvl="2"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3pPr>
            <a:lvl4pPr marL="1828800" lvl="3"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4pPr>
            <a:lvl5pPr marL="2286000" lvl="4" indent="-323850" algn="l" rtl="0">
              <a:spcBef>
                <a:spcPts val="300"/>
              </a:spcBef>
              <a:spcAft>
                <a:spcPts val="0"/>
              </a:spcAft>
              <a:buClr>
                <a:schemeClr val="dk1"/>
              </a:buClr>
              <a:buSzPts val="1500"/>
              <a:buFont typeface="Times New Roman"/>
              <a:buChar char="•"/>
              <a:defRPr sz="1500">
                <a:solidFill>
                  <a:schemeClr val="dk1"/>
                </a:solidFill>
                <a:latin typeface="Times New Roman"/>
                <a:ea typeface="Times New Roman"/>
                <a:cs typeface="Times New Roman"/>
                <a:sym typeface="Times New Roman"/>
              </a:defRPr>
            </a:lvl5pPr>
            <a:lvl6pPr marL="2743200" lvl="5" indent="-317500" algn="l" rtl="0">
              <a:spcBef>
                <a:spcPts val="3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
        <p:nvSpPr>
          <p:cNvPr id="113" name="Google Shape;113;p26"/>
          <p:cNvSpPr txBox="1">
            <a:spLocks noGrp="1"/>
          </p:cNvSpPr>
          <p:nvPr>
            <p:ph type="body" idx="2"/>
          </p:nvPr>
        </p:nvSpPr>
        <p:spPr>
          <a:xfrm>
            <a:off x="4648200" y="1200151"/>
            <a:ext cx="4038600" cy="3261900"/>
          </a:xfrm>
          <a:prstGeom prst="rect">
            <a:avLst/>
          </a:prstGeom>
          <a:noFill/>
          <a:ln>
            <a:noFill/>
          </a:ln>
        </p:spPr>
        <p:txBody>
          <a:bodyPr spcFirstLastPara="1" wrap="square" lIns="68575" tIns="34275" rIns="68575" bIns="34275" anchor="t" anchorCtr="0">
            <a:noAutofit/>
          </a:bodyPr>
          <a:lstStyle>
            <a:lvl1pPr marL="457200" lvl="0" indent="-361950" algn="l" rtl="0">
              <a:spcBef>
                <a:spcPts val="400"/>
              </a:spcBef>
              <a:spcAft>
                <a:spcPts val="0"/>
              </a:spcAft>
              <a:buClr>
                <a:schemeClr val="dk1"/>
              </a:buClr>
              <a:buSzPts val="2100"/>
              <a:buChar char="•"/>
              <a:defRPr sz="2100"/>
            </a:lvl1pPr>
            <a:lvl2pPr marL="914400" lvl="1" indent="-361950" algn="l" rtl="0">
              <a:spcBef>
                <a:spcPts val="400"/>
              </a:spcBef>
              <a:spcAft>
                <a:spcPts val="0"/>
              </a:spcAft>
              <a:buClr>
                <a:schemeClr val="dk1"/>
              </a:buClr>
              <a:buSzPts val="2100"/>
              <a:buChar char="̵"/>
              <a:defRPr sz="2100">
                <a:solidFill>
                  <a:schemeClr val="dk1"/>
                </a:solidFill>
                <a:latin typeface="Times New Roman"/>
                <a:ea typeface="Times New Roman"/>
                <a:cs typeface="Times New Roman"/>
                <a:sym typeface="Times New Roman"/>
              </a:defRPr>
            </a:lvl2pPr>
            <a:lvl3pPr marL="1371600" lvl="2" indent="-323850" algn="l" rtl="0">
              <a:spcBef>
                <a:spcPts val="300"/>
              </a:spcBef>
              <a:spcAft>
                <a:spcPts val="0"/>
              </a:spcAft>
              <a:buClr>
                <a:schemeClr val="dk1"/>
              </a:buClr>
              <a:buSzPts val="1500"/>
              <a:buChar char="•"/>
              <a:defRPr sz="1500"/>
            </a:lvl3pPr>
            <a:lvl4pPr marL="1828800" lvl="3"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4pPr>
            <a:lvl5pPr marL="2286000" lvl="4"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5pPr>
            <a:lvl6pPr marL="2743200" lvl="5" indent="-317500" algn="l" rtl="0">
              <a:spcBef>
                <a:spcPts val="3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
        <p:nvSpPr>
          <p:cNvPr id="114" name="Google Shape;114;p26"/>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Arial"/>
                <a:ea typeface="Arial"/>
                <a:cs typeface="Arial"/>
                <a:sym typeface="Arial"/>
              </a:defRPr>
            </a:lvl1pPr>
            <a:lvl2pPr marL="0" marR="0" lvl="1" indent="0" algn="r" rtl="0">
              <a:spcBef>
                <a:spcPts val="0"/>
              </a:spcBef>
              <a:spcAft>
                <a:spcPts val="0"/>
              </a:spcAft>
              <a:buNone/>
              <a:defRPr sz="900">
                <a:solidFill>
                  <a:srgbClr val="898989"/>
                </a:solidFill>
                <a:latin typeface="Arial"/>
                <a:ea typeface="Arial"/>
                <a:cs typeface="Arial"/>
                <a:sym typeface="Arial"/>
              </a:defRPr>
            </a:lvl2pPr>
            <a:lvl3pPr marL="0" marR="0" lvl="2" indent="0" algn="r" rtl="0">
              <a:spcBef>
                <a:spcPts val="0"/>
              </a:spcBef>
              <a:spcAft>
                <a:spcPts val="0"/>
              </a:spcAft>
              <a:buNone/>
              <a:defRPr sz="900">
                <a:solidFill>
                  <a:srgbClr val="898989"/>
                </a:solidFill>
                <a:latin typeface="Arial"/>
                <a:ea typeface="Arial"/>
                <a:cs typeface="Arial"/>
                <a:sym typeface="Arial"/>
              </a:defRPr>
            </a:lvl3pPr>
            <a:lvl4pPr marL="0" marR="0" lvl="3" indent="0" algn="r" rtl="0">
              <a:spcBef>
                <a:spcPts val="0"/>
              </a:spcBef>
              <a:spcAft>
                <a:spcPts val="0"/>
              </a:spcAft>
              <a:buNone/>
              <a:defRPr sz="900">
                <a:solidFill>
                  <a:srgbClr val="898989"/>
                </a:solidFill>
                <a:latin typeface="Arial"/>
                <a:ea typeface="Arial"/>
                <a:cs typeface="Arial"/>
                <a:sym typeface="Arial"/>
              </a:defRPr>
            </a:lvl4pPr>
            <a:lvl5pPr marL="0" marR="0" lvl="4" indent="0" algn="r" rtl="0">
              <a:spcBef>
                <a:spcPts val="0"/>
              </a:spcBef>
              <a:spcAft>
                <a:spcPts val="0"/>
              </a:spcAft>
              <a:buNone/>
              <a:defRPr sz="900">
                <a:solidFill>
                  <a:srgbClr val="898989"/>
                </a:solidFill>
                <a:latin typeface="Arial"/>
                <a:ea typeface="Arial"/>
                <a:cs typeface="Arial"/>
                <a:sym typeface="Arial"/>
              </a:defRPr>
            </a:lvl5pPr>
            <a:lvl6pPr marL="0" marR="0" lvl="5" indent="0" algn="r" rtl="0">
              <a:spcBef>
                <a:spcPts val="0"/>
              </a:spcBef>
              <a:spcAft>
                <a:spcPts val="0"/>
              </a:spcAft>
              <a:buNone/>
              <a:defRPr sz="900">
                <a:solidFill>
                  <a:srgbClr val="898989"/>
                </a:solidFill>
                <a:latin typeface="Arial"/>
                <a:ea typeface="Arial"/>
                <a:cs typeface="Arial"/>
                <a:sym typeface="Arial"/>
              </a:defRPr>
            </a:lvl6pPr>
            <a:lvl7pPr marL="0" marR="0" lvl="6" indent="0" algn="r" rtl="0">
              <a:spcBef>
                <a:spcPts val="0"/>
              </a:spcBef>
              <a:spcAft>
                <a:spcPts val="0"/>
              </a:spcAft>
              <a:buNone/>
              <a:defRPr sz="900">
                <a:solidFill>
                  <a:srgbClr val="898989"/>
                </a:solidFill>
                <a:latin typeface="Arial"/>
                <a:ea typeface="Arial"/>
                <a:cs typeface="Arial"/>
                <a:sym typeface="Arial"/>
              </a:defRPr>
            </a:lvl7pPr>
            <a:lvl8pPr marL="0" marR="0" lvl="7" indent="0" algn="r" rtl="0">
              <a:spcBef>
                <a:spcPts val="0"/>
              </a:spcBef>
              <a:spcAft>
                <a:spcPts val="0"/>
              </a:spcAft>
              <a:buNone/>
              <a:defRPr sz="900">
                <a:solidFill>
                  <a:srgbClr val="898989"/>
                </a:solidFill>
                <a:latin typeface="Arial"/>
                <a:ea typeface="Arial"/>
                <a:cs typeface="Arial"/>
                <a:sym typeface="Arial"/>
              </a:defRPr>
            </a:lvl8pPr>
            <a:lvl9pPr marL="0" marR="0" lvl="8" indent="0" algn="r" rtl="0">
              <a:spcBef>
                <a:spcPts val="0"/>
              </a:spcBef>
              <a:spcAft>
                <a:spcPts val="0"/>
              </a:spcAft>
              <a:buNone/>
              <a:defRPr sz="9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pic>
        <p:nvPicPr>
          <p:cNvPr id="117" name="Google Shape;117;p27"/>
          <p:cNvPicPr preferRelativeResize="0"/>
          <p:nvPr/>
        </p:nvPicPr>
        <p:blipFill rotWithShape="1">
          <a:blip r:embed="rId2">
            <a:alphaModFix/>
          </a:blip>
          <a:srcRect l="23750" t="82550" r="23750" b="11149"/>
          <a:stretch/>
        </p:blipFill>
        <p:spPr>
          <a:xfrm>
            <a:off x="195263" y="4767263"/>
            <a:ext cx="2152086" cy="257268"/>
          </a:xfrm>
          <a:prstGeom prst="rect">
            <a:avLst/>
          </a:prstGeom>
          <a:noFill/>
          <a:ln>
            <a:noFill/>
          </a:ln>
        </p:spPr>
      </p:pic>
      <p:sp>
        <p:nvSpPr>
          <p:cNvPr id="118" name="Google Shape;118;p27"/>
          <p:cNvSpPr txBox="1">
            <a:spLocks noGrp="1"/>
          </p:cNvSpPr>
          <p:nvPr>
            <p:ph type="title"/>
          </p:nvPr>
        </p:nvSpPr>
        <p:spPr>
          <a:xfrm>
            <a:off x="457201" y="204788"/>
            <a:ext cx="3008400" cy="8715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sz="1500" b="1"/>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19" name="Google Shape;119;p27"/>
          <p:cNvSpPr txBox="1">
            <a:spLocks noGrp="1"/>
          </p:cNvSpPr>
          <p:nvPr>
            <p:ph type="body" idx="1"/>
          </p:nvPr>
        </p:nvSpPr>
        <p:spPr>
          <a:xfrm>
            <a:off x="3575050" y="204788"/>
            <a:ext cx="5111700" cy="4257300"/>
          </a:xfrm>
          <a:prstGeom prst="rect">
            <a:avLst/>
          </a:prstGeom>
          <a:noFill/>
          <a:ln>
            <a:noFill/>
          </a:ln>
        </p:spPr>
        <p:txBody>
          <a:bodyPr spcFirstLastPara="1" wrap="square" lIns="68575" tIns="34275" rIns="68575" bIns="34275" anchor="t" anchorCtr="0">
            <a:noAutofit/>
          </a:bodyPr>
          <a:lstStyle>
            <a:lvl1pPr marL="457200" lvl="0" indent="-381000" algn="l" rtl="0">
              <a:spcBef>
                <a:spcPts val="500"/>
              </a:spcBef>
              <a:spcAft>
                <a:spcPts val="0"/>
              </a:spcAft>
              <a:buClr>
                <a:schemeClr val="dk1"/>
              </a:buClr>
              <a:buSzPts val="2400"/>
              <a:buChar char="•"/>
              <a:defRPr sz="2400"/>
            </a:lvl1pPr>
            <a:lvl2pPr marL="914400" lvl="1" indent="-361950" algn="l" rtl="0">
              <a:spcBef>
                <a:spcPts val="400"/>
              </a:spcBef>
              <a:spcAft>
                <a:spcPts val="0"/>
              </a:spcAft>
              <a:buClr>
                <a:schemeClr val="dk1"/>
              </a:buClr>
              <a:buSzPts val="2100"/>
              <a:buChar char="̵"/>
              <a:defRPr sz="2100">
                <a:solidFill>
                  <a:schemeClr val="dk1"/>
                </a:solidFill>
                <a:latin typeface="Times New Roman"/>
                <a:ea typeface="Times New Roman"/>
                <a:cs typeface="Times New Roman"/>
                <a:sym typeface="Times New Roman"/>
              </a:defRPr>
            </a:lvl2pPr>
            <a:lvl3pPr marL="1371600" lvl="2" indent="-342900" algn="l" rtl="0">
              <a:spcBef>
                <a:spcPts val="400"/>
              </a:spcBef>
              <a:spcAft>
                <a:spcPts val="0"/>
              </a:spcAft>
              <a:buClr>
                <a:schemeClr val="dk1"/>
              </a:buClr>
              <a:buSzPts val="1800"/>
              <a:buChar char="•"/>
              <a:defRPr sz="1800"/>
            </a:lvl3pPr>
            <a:lvl4pPr marL="1828800" lvl="3"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4pPr>
            <a:lvl5pPr marL="2286000" lvl="4" indent="-323850" algn="l" rtl="0">
              <a:spcBef>
                <a:spcPts val="300"/>
              </a:spcBef>
              <a:spcAft>
                <a:spcPts val="0"/>
              </a:spcAft>
              <a:buClr>
                <a:schemeClr val="dk1"/>
              </a:buClr>
              <a:buSzPts val="1500"/>
              <a:buChar char="•"/>
              <a:defRPr sz="1500">
                <a:solidFill>
                  <a:schemeClr val="dk1"/>
                </a:solidFill>
                <a:latin typeface="Times New Roman"/>
                <a:ea typeface="Times New Roman"/>
                <a:cs typeface="Times New Roman"/>
                <a:sym typeface="Times New Roman"/>
              </a:defRPr>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120" name="Google Shape;120;p27"/>
          <p:cNvSpPr txBox="1">
            <a:spLocks noGrp="1"/>
          </p:cNvSpPr>
          <p:nvPr>
            <p:ph type="body" idx="2"/>
          </p:nvPr>
        </p:nvSpPr>
        <p:spPr>
          <a:xfrm>
            <a:off x="457201" y="1076326"/>
            <a:ext cx="3008400" cy="3385500"/>
          </a:xfrm>
          <a:prstGeom prst="rect">
            <a:avLst/>
          </a:prstGeom>
          <a:noFill/>
          <a:ln>
            <a:noFill/>
          </a:ln>
        </p:spPr>
        <p:txBody>
          <a:bodyPr spcFirstLastPara="1" wrap="square" lIns="68575" tIns="34275" rIns="68575" bIns="34275" anchor="t" anchorCtr="0">
            <a:noAutofit/>
          </a:bodyPr>
          <a:lstStyle>
            <a:lvl1pPr marL="457200" lvl="0" indent="-228600" algn="l" rtl="0">
              <a:spcBef>
                <a:spcPts val="200"/>
              </a:spcBef>
              <a:spcAft>
                <a:spcPts val="0"/>
              </a:spcAft>
              <a:buClr>
                <a:schemeClr val="dk1"/>
              </a:buClr>
              <a:buSzPts val="1100"/>
              <a:buNone/>
              <a:defRPr sz="1100"/>
            </a:lvl1pPr>
            <a:lvl2pPr marL="914400" lvl="1" indent="-228600" algn="l" rtl="0">
              <a:spcBef>
                <a:spcPts val="200"/>
              </a:spcBef>
              <a:spcAft>
                <a:spcPts val="0"/>
              </a:spcAft>
              <a:buClr>
                <a:schemeClr val="dk1"/>
              </a:buClr>
              <a:buSzPts val="900"/>
              <a:buNone/>
              <a:defRPr sz="900"/>
            </a:lvl2pPr>
            <a:lvl3pPr marL="1371600" lvl="2" indent="-228600" algn="l" rtl="0">
              <a:spcBef>
                <a:spcPts val="200"/>
              </a:spcBef>
              <a:spcAft>
                <a:spcPts val="0"/>
              </a:spcAft>
              <a:buClr>
                <a:schemeClr val="dk1"/>
              </a:buClr>
              <a:buSzPts val="800"/>
              <a:buNone/>
              <a:defRPr sz="800"/>
            </a:lvl3pPr>
            <a:lvl4pPr marL="1828800" lvl="3" indent="-228600" algn="l" rtl="0">
              <a:spcBef>
                <a:spcPts val="100"/>
              </a:spcBef>
              <a:spcAft>
                <a:spcPts val="0"/>
              </a:spcAft>
              <a:buClr>
                <a:schemeClr val="dk1"/>
              </a:buClr>
              <a:buSzPts val="700"/>
              <a:buNone/>
              <a:defRPr sz="700"/>
            </a:lvl4pPr>
            <a:lvl5pPr marL="2286000" lvl="4" indent="-228600" algn="l" rtl="0">
              <a:spcBef>
                <a:spcPts val="100"/>
              </a:spcBef>
              <a:spcAft>
                <a:spcPts val="0"/>
              </a:spcAft>
              <a:buClr>
                <a:schemeClr val="dk1"/>
              </a:buClr>
              <a:buSzPts val="700"/>
              <a:buNone/>
              <a:defRPr sz="700"/>
            </a:lvl5pPr>
            <a:lvl6pPr marL="2743200" lvl="5" indent="-228600" algn="l" rtl="0">
              <a:spcBef>
                <a:spcPts val="100"/>
              </a:spcBef>
              <a:spcAft>
                <a:spcPts val="0"/>
              </a:spcAft>
              <a:buClr>
                <a:schemeClr val="dk1"/>
              </a:buClr>
              <a:buSzPts val="700"/>
              <a:buNone/>
              <a:defRPr sz="700"/>
            </a:lvl6pPr>
            <a:lvl7pPr marL="3200400" lvl="6" indent="-228600" algn="l" rtl="0">
              <a:spcBef>
                <a:spcPts val="100"/>
              </a:spcBef>
              <a:spcAft>
                <a:spcPts val="0"/>
              </a:spcAft>
              <a:buClr>
                <a:schemeClr val="dk1"/>
              </a:buClr>
              <a:buSzPts val="700"/>
              <a:buNone/>
              <a:defRPr sz="700"/>
            </a:lvl7pPr>
            <a:lvl8pPr marL="3657600" lvl="7" indent="-228600" algn="l" rtl="0">
              <a:spcBef>
                <a:spcPts val="100"/>
              </a:spcBef>
              <a:spcAft>
                <a:spcPts val="0"/>
              </a:spcAft>
              <a:buClr>
                <a:schemeClr val="dk1"/>
              </a:buClr>
              <a:buSzPts val="700"/>
              <a:buNone/>
              <a:defRPr sz="700"/>
            </a:lvl8pPr>
            <a:lvl9pPr marL="4114800" lvl="8" indent="-228600" algn="l" rtl="0">
              <a:spcBef>
                <a:spcPts val="100"/>
              </a:spcBef>
              <a:spcAft>
                <a:spcPts val="0"/>
              </a:spcAft>
              <a:buClr>
                <a:schemeClr val="dk1"/>
              </a:buClr>
              <a:buSzPts val="700"/>
              <a:buNone/>
              <a:defRPr sz="700"/>
            </a:lvl9pPr>
          </a:lstStyle>
          <a:p>
            <a:endParaRPr/>
          </a:p>
        </p:txBody>
      </p:sp>
      <p:sp>
        <p:nvSpPr>
          <p:cNvPr id="121" name="Google Shape;121;p27"/>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Arial"/>
                <a:ea typeface="Arial"/>
                <a:cs typeface="Arial"/>
                <a:sym typeface="Arial"/>
              </a:defRPr>
            </a:lvl1pPr>
            <a:lvl2pPr marL="0" marR="0" lvl="1" indent="0" algn="r" rtl="0">
              <a:spcBef>
                <a:spcPts val="0"/>
              </a:spcBef>
              <a:spcAft>
                <a:spcPts val="0"/>
              </a:spcAft>
              <a:buNone/>
              <a:defRPr sz="900">
                <a:solidFill>
                  <a:srgbClr val="898989"/>
                </a:solidFill>
                <a:latin typeface="Arial"/>
                <a:ea typeface="Arial"/>
                <a:cs typeface="Arial"/>
                <a:sym typeface="Arial"/>
              </a:defRPr>
            </a:lvl2pPr>
            <a:lvl3pPr marL="0" marR="0" lvl="2" indent="0" algn="r" rtl="0">
              <a:spcBef>
                <a:spcPts val="0"/>
              </a:spcBef>
              <a:spcAft>
                <a:spcPts val="0"/>
              </a:spcAft>
              <a:buNone/>
              <a:defRPr sz="900">
                <a:solidFill>
                  <a:srgbClr val="898989"/>
                </a:solidFill>
                <a:latin typeface="Arial"/>
                <a:ea typeface="Arial"/>
                <a:cs typeface="Arial"/>
                <a:sym typeface="Arial"/>
              </a:defRPr>
            </a:lvl3pPr>
            <a:lvl4pPr marL="0" marR="0" lvl="3" indent="0" algn="r" rtl="0">
              <a:spcBef>
                <a:spcPts val="0"/>
              </a:spcBef>
              <a:spcAft>
                <a:spcPts val="0"/>
              </a:spcAft>
              <a:buNone/>
              <a:defRPr sz="900">
                <a:solidFill>
                  <a:srgbClr val="898989"/>
                </a:solidFill>
                <a:latin typeface="Arial"/>
                <a:ea typeface="Arial"/>
                <a:cs typeface="Arial"/>
                <a:sym typeface="Arial"/>
              </a:defRPr>
            </a:lvl4pPr>
            <a:lvl5pPr marL="0" marR="0" lvl="4" indent="0" algn="r" rtl="0">
              <a:spcBef>
                <a:spcPts val="0"/>
              </a:spcBef>
              <a:spcAft>
                <a:spcPts val="0"/>
              </a:spcAft>
              <a:buNone/>
              <a:defRPr sz="900">
                <a:solidFill>
                  <a:srgbClr val="898989"/>
                </a:solidFill>
                <a:latin typeface="Arial"/>
                <a:ea typeface="Arial"/>
                <a:cs typeface="Arial"/>
                <a:sym typeface="Arial"/>
              </a:defRPr>
            </a:lvl5pPr>
            <a:lvl6pPr marL="0" marR="0" lvl="5" indent="0" algn="r" rtl="0">
              <a:spcBef>
                <a:spcPts val="0"/>
              </a:spcBef>
              <a:spcAft>
                <a:spcPts val="0"/>
              </a:spcAft>
              <a:buNone/>
              <a:defRPr sz="900">
                <a:solidFill>
                  <a:srgbClr val="898989"/>
                </a:solidFill>
                <a:latin typeface="Arial"/>
                <a:ea typeface="Arial"/>
                <a:cs typeface="Arial"/>
                <a:sym typeface="Arial"/>
              </a:defRPr>
            </a:lvl6pPr>
            <a:lvl7pPr marL="0" marR="0" lvl="6" indent="0" algn="r" rtl="0">
              <a:spcBef>
                <a:spcPts val="0"/>
              </a:spcBef>
              <a:spcAft>
                <a:spcPts val="0"/>
              </a:spcAft>
              <a:buNone/>
              <a:defRPr sz="900">
                <a:solidFill>
                  <a:srgbClr val="898989"/>
                </a:solidFill>
                <a:latin typeface="Arial"/>
                <a:ea typeface="Arial"/>
                <a:cs typeface="Arial"/>
                <a:sym typeface="Arial"/>
              </a:defRPr>
            </a:lvl7pPr>
            <a:lvl8pPr marL="0" marR="0" lvl="7" indent="0" algn="r" rtl="0">
              <a:spcBef>
                <a:spcPts val="0"/>
              </a:spcBef>
              <a:spcAft>
                <a:spcPts val="0"/>
              </a:spcAft>
              <a:buNone/>
              <a:defRPr sz="900">
                <a:solidFill>
                  <a:srgbClr val="898989"/>
                </a:solidFill>
                <a:latin typeface="Arial"/>
                <a:ea typeface="Arial"/>
                <a:cs typeface="Arial"/>
                <a:sym typeface="Arial"/>
              </a:defRPr>
            </a:lvl8pPr>
            <a:lvl9pPr marL="0" marR="0" lvl="8" indent="0" algn="r" rtl="0">
              <a:spcBef>
                <a:spcPts val="0"/>
              </a:spcBef>
              <a:spcAft>
                <a:spcPts val="0"/>
              </a:spcAft>
              <a:buNone/>
              <a:defRPr sz="9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5" name="Google Shape;125;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26" name="Google Shape;12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9" name="Google Shape;129;p2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0" name="Google Shape;130;p2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1" name="Google Shape;13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300"/>
              <a:buNone/>
              <a:defRPr sz="5300"/>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138" name="Google Shape;138;p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9" name="Google Shape;13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2" name="Google Shape;142;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43" name="Google Shape;14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46" name="Google Shape;14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urple: Title Only" type="titleOnly">
  <p:cSld name="TITLE_ONL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114301"/>
            <a:ext cx="8018463" cy="79465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9" name="Google Shape;149;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50" name="Google Shape;150;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51" name="Google Shape;15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4" name="Google Shape;15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57" name="Google Shape;157;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58" name="Google Shape;15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9"/>
        <p:cNvGrpSpPr/>
        <p:nvPr/>
      </p:nvGrpSpPr>
      <p:grpSpPr>
        <a:xfrm>
          <a:off x="0" y="0"/>
          <a:ext cx="0" cy="0"/>
          <a:chOff x="0" y="0"/>
          <a:chExt cx="0" cy="0"/>
        </a:xfrm>
      </p:grpSpPr>
      <p:sp>
        <p:nvSpPr>
          <p:cNvPr id="160" name="Google Shape;160;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61" name="Google Shape;16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2"/>
        <p:cNvGrpSpPr/>
        <p:nvPr/>
      </p:nvGrpSpPr>
      <p:grpSpPr>
        <a:xfrm>
          <a:off x="0" y="0"/>
          <a:ext cx="0" cy="0"/>
          <a:chOff x="0" y="0"/>
          <a:chExt cx="0" cy="0"/>
        </a:xfrm>
      </p:grpSpPr>
      <p:sp>
        <p:nvSpPr>
          <p:cNvPr id="163" name="Google Shape;163;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65" name="Google Shape;165;p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6" name="Google Shape;166;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67" name="Google Shape;16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70" name="Google Shape;17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4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73" name="Google Shape;173;p4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74" name="Google Shape;17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177"/>
        <p:cNvGrpSpPr/>
        <p:nvPr/>
      </p:nvGrpSpPr>
      <p:grpSpPr>
        <a:xfrm>
          <a:off x="0" y="0"/>
          <a:ext cx="0" cy="0"/>
          <a:chOff x="0" y="0"/>
          <a:chExt cx="0" cy="0"/>
        </a:xfrm>
      </p:grpSpPr>
      <p:sp>
        <p:nvSpPr>
          <p:cNvPr id="178" name="Google Shape;178;p42"/>
          <p:cNvSpPr txBox="1">
            <a:spLocks noGrp="1"/>
          </p:cNvSpPr>
          <p:nvPr>
            <p:ph type="title"/>
          </p:nvPr>
        </p:nvSpPr>
        <p:spPr>
          <a:xfrm>
            <a:off x="437784" y="132891"/>
            <a:ext cx="8282700" cy="455400"/>
          </a:xfrm>
          <a:prstGeom prst="rect">
            <a:avLst/>
          </a:prstGeom>
          <a:noFill/>
          <a:ln>
            <a:noFill/>
          </a:ln>
        </p:spPr>
        <p:txBody>
          <a:bodyPr spcFirstLastPara="1" wrap="square" lIns="48225" tIns="24100" rIns="48225" bIns="24100" anchor="t" anchorCtr="0">
            <a:noAutofit/>
          </a:bodyPr>
          <a:lstStyle>
            <a:lvl1pPr lvl="0" algn="l" rtl="0">
              <a:lnSpc>
                <a:spcPct val="90000"/>
              </a:lnSpc>
              <a:spcBef>
                <a:spcPts val="0"/>
              </a:spcBef>
              <a:spcAft>
                <a:spcPts val="0"/>
              </a:spcAft>
              <a:buClr>
                <a:srgbClr val="1E64C8"/>
              </a:buClr>
              <a:buSzPts val="9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9" name="Google Shape;179;p42"/>
          <p:cNvSpPr txBox="1">
            <a:spLocks noGrp="1"/>
          </p:cNvSpPr>
          <p:nvPr>
            <p:ph type="body" idx="1"/>
          </p:nvPr>
        </p:nvSpPr>
        <p:spPr>
          <a:xfrm>
            <a:off x="440794" y="629840"/>
            <a:ext cx="8279700" cy="3531000"/>
          </a:xfrm>
          <a:prstGeom prst="rect">
            <a:avLst/>
          </a:prstGeom>
          <a:noFill/>
          <a:ln>
            <a:noFill/>
          </a:ln>
        </p:spPr>
        <p:txBody>
          <a:bodyPr spcFirstLastPara="1" wrap="square" lIns="48225" tIns="24100" rIns="48225" bIns="24100" anchor="t" anchorCtr="0">
            <a:normAutofit/>
          </a:bodyPr>
          <a:lstStyle>
            <a:lvl1pPr marL="457200" lvl="0" indent="-387350" algn="l" rtl="0">
              <a:lnSpc>
                <a:spcPct val="120000"/>
              </a:lnSpc>
              <a:spcBef>
                <a:spcPts val="0"/>
              </a:spcBef>
              <a:spcAft>
                <a:spcPts val="0"/>
              </a:spcAft>
              <a:buClr>
                <a:schemeClr val="dk1"/>
              </a:buClr>
              <a:buSzPts val="2500"/>
              <a:buFont typeface="Arial"/>
              <a:buChar char="̶"/>
              <a:defRPr/>
            </a:lvl1pPr>
            <a:lvl2pPr marL="914400" lvl="1" indent="-387350" algn="l" rtl="0">
              <a:lnSpc>
                <a:spcPct val="120000"/>
              </a:lnSpc>
              <a:spcBef>
                <a:spcPts val="0"/>
              </a:spcBef>
              <a:spcAft>
                <a:spcPts val="0"/>
              </a:spcAft>
              <a:buClr>
                <a:schemeClr val="dk1"/>
              </a:buClr>
              <a:buSzPts val="2500"/>
              <a:buChar char="○"/>
              <a:defRPr/>
            </a:lvl2pPr>
            <a:lvl3pPr marL="1371600" lvl="2" indent="-387350" algn="l" rtl="0">
              <a:lnSpc>
                <a:spcPct val="120000"/>
              </a:lnSpc>
              <a:spcBef>
                <a:spcPts val="0"/>
              </a:spcBef>
              <a:spcAft>
                <a:spcPts val="0"/>
              </a:spcAft>
              <a:buClr>
                <a:schemeClr val="dk1"/>
              </a:buClr>
              <a:buSzPts val="2500"/>
              <a:buChar char="■"/>
              <a:defRPr/>
            </a:lvl3pPr>
            <a:lvl4pPr marL="1828800" lvl="3" indent="-387350" algn="l" rtl="0">
              <a:lnSpc>
                <a:spcPct val="120000"/>
              </a:lnSpc>
              <a:spcBef>
                <a:spcPts val="0"/>
              </a:spcBef>
              <a:spcAft>
                <a:spcPts val="0"/>
              </a:spcAft>
              <a:buClr>
                <a:schemeClr val="dk1"/>
              </a:buClr>
              <a:buSzPts val="2500"/>
              <a:buChar char="●"/>
              <a:defRPr/>
            </a:lvl4pPr>
            <a:lvl5pPr marL="2286000" lvl="4" indent="-387350" algn="l" rtl="0">
              <a:lnSpc>
                <a:spcPct val="120000"/>
              </a:lnSpc>
              <a:spcBef>
                <a:spcPts val="0"/>
              </a:spcBef>
              <a:spcAft>
                <a:spcPts val="0"/>
              </a:spcAft>
              <a:buClr>
                <a:schemeClr val="dk1"/>
              </a:buClr>
              <a:buSzPts val="2500"/>
              <a:buFont typeface="Arial"/>
              <a:buChar char="̶"/>
              <a:defRPr/>
            </a:lvl5pPr>
            <a:lvl6pPr marL="2743200" lvl="5" indent="-285750" algn="l" rtl="0">
              <a:lnSpc>
                <a:spcPct val="90000"/>
              </a:lnSpc>
              <a:spcBef>
                <a:spcPts val="500"/>
              </a:spcBef>
              <a:spcAft>
                <a:spcPts val="0"/>
              </a:spcAft>
              <a:buClr>
                <a:schemeClr val="dk1"/>
              </a:buClr>
              <a:buSzPts val="900"/>
              <a:buChar char="■"/>
              <a:defRPr/>
            </a:lvl6pPr>
            <a:lvl7pPr marL="3200400" lvl="6" indent="-285750" algn="l" rtl="0">
              <a:lnSpc>
                <a:spcPct val="90000"/>
              </a:lnSpc>
              <a:spcBef>
                <a:spcPts val="500"/>
              </a:spcBef>
              <a:spcAft>
                <a:spcPts val="0"/>
              </a:spcAft>
              <a:buClr>
                <a:schemeClr val="dk1"/>
              </a:buClr>
              <a:buSzPts val="900"/>
              <a:buChar char="●"/>
              <a:defRPr/>
            </a:lvl7pPr>
            <a:lvl8pPr marL="3657600" lvl="7" indent="-285750" algn="l" rtl="0">
              <a:lnSpc>
                <a:spcPct val="90000"/>
              </a:lnSpc>
              <a:spcBef>
                <a:spcPts val="500"/>
              </a:spcBef>
              <a:spcAft>
                <a:spcPts val="0"/>
              </a:spcAft>
              <a:buClr>
                <a:schemeClr val="dk1"/>
              </a:buClr>
              <a:buSzPts val="900"/>
              <a:buChar char="○"/>
              <a:defRPr/>
            </a:lvl8pPr>
            <a:lvl9pPr marL="4114800" lvl="8" indent="-285750" algn="l" rtl="0">
              <a:lnSpc>
                <a:spcPct val="90000"/>
              </a:lnSpc>
              <a:spcBef>
                <a:spcPts val="500"/>
              </a:spcBef>
              <a:spcAft>
                <a:spcPts val="1600"/>
              </a:spcAft>
              <a:buClr>
                <a:schemeClr val="dk1"/>
              </a:buClr>
              <a:buSzPts val="900"/>
              <a:buChar char="■"/>
              <a:defRPr/>
            </a:lvl9pPr>
          </a:lstStyle>
          <a:p>
            <a:endParaRPr/>
          </a:p>
        </p:txBody>
      </p:sp>
      <p:sp>
        <p:nvSpPr>
          <p:cNvPr id="180" name="Google Shape;180;p42"/>
          <p:cNvSpPr txBox="1">
            <a:spLocks noGrp="1"/>
          </p:cNvSpPr>
          <p:nvPr>
            <p:ph type="dt" idx="10"/>
          </p:nvPr>
        </p:nvSpPr>
        <p:spPr>
          <a:xfrm>
            <a:off x="2147683" y="4719043"/>
            <a:ext cx="1212000" cy="273900"/>
          </a:xfrm>
          <a:prstGeom prst="rect">
            <a:avLst/>
          </a:prstGeom>
          <a:noFill/>
          <a:ln>
            <a:noFill/>
          </a:ln>
        </p:spPr>
        <p:txBody>
          <a:bodyPr spcFirstLastPara="1" wrap="square" lIns="48225" tIns="24100" rIns="48225" bIns="2410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81" name="Google Shape;181;p42"/>
          <p:cNvSpPr txBox="1">
            <a:spLocks noGrp="1"/>
          </p:cNvSpPr>
          <p:nvPr>
            <p:ph type="ftr" idx="11"/>
          </p:nvPr>
        </p:nvSpPr>
        <p:spPr>
          <a:xfrm>
            <a:off x="3591555" y="4743153"/>
            <a:ext cx="4405500" cy="231000"/>
          </a:xfrm>
          <a:prstGeom prst="rect">
            <a:avLst/>
          </a:prstGeom>
          <a:noFill/>
          <a:ln>
            <a:noFill/>
          </a:ln>
        </p:spPr>
        <p:txBody>
          <a:bodyPr spcFirstLastPara="1" wrap="square" lIns="48225" tIns="24100" rIns="48225" bIns="2410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82" name="Google Shape;182;p42"/>
          <p:cNvSpPr txBox="1">
            <a:spLocks noGrp="1"/>
          </p:cNvSpPr>
          <p:nvPr>
            <p:ph type="sldNum" idx="12"/>
          </p:nvPr>
        </p:nvSpPr>
        <p:spPr>
          <a:xfrm>
            <a:off x="8222065" y="4719043"/>
            <a:ext cx="486600" cy="273900"/>
          </a:xfrm>
          <a:prstGeom prst="rect">
            <a:avLst/>
          </a:prstGeom>
          <a:noFill/>
          <a:ln>
            <a:noFill/>
          </a:ln>
        </p:spPr>
        <p:txBody>
          <a:bodyPr spcFirstLastPara="1" wrap="square" lIns="48225" tIns="24100" rIns="48225" bIns="241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page">
  <p:cSld name="CUSTOM">
    <p:spTree>
      <p:nvGrpSpPr>
        <p:cNvPr id="1" name="Shape 183"/>
        <p:cNvGrpSpPr/>
        <p:nvPr/>
      </p:nvGrpSpPr>
      <p:grpSpPr>
        <a:xfrm>
          <a:off x="0" y="0"/>
          <a:ext cx="0" cy="0"/>
          <a:chOff x="0" y="0"/>
          <a:chExt cx="0" cy="0"/>
        </a:xfrm>
      </p:grpSpPr>
      <p:pic>
        <p:nvPicPr>
          <p:cNvPr id="184" name="Google Shape;184;p43"/>
          <p:cNvPicPr preferRelativeResize="0"/>
          <p:nvPr/>
        </p:nvPicPr>
        <p:blipFill rotWithShape="1">
          <a:blip r:embed="rId2">
            <a:alphaModFix/>
          </a:blip>
          <a:srcRect l="12633"/>
          <a:stretch/>
        </p:blipFill>
        <p:spPr>
          <a:xfrm>
            <a:off x="0" y="0"/>
            <a:ext cx="9143998" cy="5143502"/>
          </a:xfrm>
          <a:prstGeom prst="rect">
            <a:avLst/>
          </a:prstGeom>
          <a:noFill/>
          <a:ln>
            <a:noFill/>
          </a:ln>
        </p:spPr>
      </p:pic>
      <p:pic>
        <p:nvPicPr>
          <p:cNvPr id="185" name="Google Shape;185;p43"/>
          <p:cNvPicPr preferRelativeResize="0"/>
          <p:nvPr/>
        </p:nvPicPr>
        <p:blipFill rotWithShape="1">
          <a:blip r:embed="rId3">
            <a:alphaModFix/>
          </a:blip>
          <a:srcRect/>
          <a:stretch/>
        </p:blipFill>
        <p:spPr>
          <a:xfrm>
            <a:off x="56725" y="56725"/>
            <a:ext cx="1251063" cy="501967"/>
          </a:xfrm>
          <a:prstGeom prst="rect">
            <a:avLst/>
          </a:prstGeom>
          <a:noFill/>
          <a:ln>
            <a:noFill/>
          </a:ln>
        </p:spPr>
      </p:pic>
      <p:sp>
        <p:nvSpPr>
          <p:cNvPr id="186" name="Google Shape;186;p43"/>
          <p:cNvSpPr txBox="1"/>
          <p:nvPr/>
        </p:nvSpPr>
        <p:spPr>
          <a:xfrm>
            <a:off x="1249822" y="225644"/>
            <a:ext cx="32817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chemeClr val="lt1"/>
                </a:solidFill>
                <a:latin typeface="Verdana"/>
                <a:ea typeface="Verdana"/>
                <a:cs typeface="Verdana"/>
                <a:sym typeface="Verdana"/>
              </a:rPr>
              <a:t>ANNUAL EVENT 2022</a:t>
            </a:r>
            <a:endParaRPr sz="23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rple: Blank" type="blank">
  <p:cSld name="BLANK">
    <p:spTree>
      <p:nvGrpSpPr>
        <p:cNvPr id="1" name="Shape 1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93" name="Google Shape;193;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4" name="Google Shape;194;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5"/>
        <p:cNvGrpSpPr/>
        <p:nvPr/>
      </p:nvGrpSpPr>
      <p:grpSpPr>
        <a:xfrm>
          <a:off x="0" y="0"/>
          <a:ext cx="0" cy="0"/>
          <a:chOff x="0" y="0"/>
          <a:chExt cx="0" cy="0"/>
        </a:xfrm>
      </p:grpSpPr>
      <p:sp>
        <p:nvSpPr>
          <p:cNvPr id="196" name="Google Shape;196;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7" name="Google Shape;197;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98" name="Google Shape;19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9"/>
        <p:cNvGrpSpPr/>
        <p:nvPr/>
      </p:nvGrpSpPr>
      <p:grpSpPr>
        <a:xfrm>
          <a:off x="0" y="0"/>
          <a:ext cx="0" cy="0"/>
          <a:chOff x="0" y="0"/>
          <a:chExt cx="0" cy="0"/>
        </a:xfrm>
      </p:grpSpPr>
      <p:sp>
        <p:nvSpPr>
          <p:cNvPr id="200" name="Google Shape;200;p4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1" name="Google Shape;201;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sp>
        <p:nvSpPr>
          <p:cNvPr id="203" name="Google Shape;203;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4" name="Google Shape;204;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5" name="Google Shape;205;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6" name="Google Shape;206;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9" name="Google Shape;209;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12" name="Google Shape;212;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13" name="Google Shape;21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16" name="Google Shape;216;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20" name="Google Shape;220;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1" name="Google Shape;221;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22" name="Google Shape;22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25" name="Google Shape;225;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
        <p:cNvGrpSpPr/>
        <p:nvPr/>
      </p:nvGrpSpPr>
      <p:grpSpPr>
        <a:xfrm>
          <a:off x="0" y="0"/>
          <a:ext cx="0" cy="0"/>
          <a:chOff x="0" y="0"/>
          <a:chExt cx="0" cy="0"/>
        </a:xfrm>
      </p:grpSpPr>
      <p:sp>
        <p:nvSpPr>
          <p:cNvPr id="227" name="Google Shape;227;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28" name="Google Shape;228;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29" name="Google Shape;22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rple: Thank You">
  <p:cSld name="Purple: Thank You">
    <p:spTree>
      <p:nvGrpSpPr>
        <p:cNvPr id="1" name="Shape 20"/>
        <p:cNvGrpSpPr/>
        <p:nvPr/>
      </p:nvGrpSpPr>
      <p:grpSpPr>
        <a:xfrm>
          <a:off x="0" y="0"/>
          <a:ext cx="0" cy="0"/>
          <a:chOff x="0" y="0"/>
          <a:chExt cx="0" cy="0"/>
        </a:xfrm>
      </p:grpSpPr>
      <p:sp>
        <p:nvSpPr>
          <p:cNvPr id="21" name="Google Shape;21;p6"/>
          <p:cNvSpPr/>
          <p:nvPr/>
        </p:nvSpPr>
        <p:spPr>
          <a:xfrm>
            <a:off x="0" y="0"/>
            <a:ext cx="9144000" cy="4514850"/>
          </a:xfrm>
          <a:prstGeom prst="rect">
            <a:avLst/>
          </a:prstGeom>
          <a:solidFill>
            <a:srgbClr val="E7D3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 name="Google Shape;22;p6"/>
          <p:cNvPicPr preferRelativeResize="0"/>
          <p:nvPr/>
        </p:nvPicPr>
        <p:blipFill rotWithShape="1">
          <a:blip r:embed="rId2">
            <a:alphaModFix/>
          </a:blip>
          <a:srcRect l="21997" t="3620" b="18903"/>
          <a:stretch/>
        </p:blipFill>
        <p:spPr>
          <a:xfrm>
            <a:off x="0" y="0"/>
            <a:ext cx="9144000" cy="4683035"/>
          </a:xfrm>
          <a:prstGeom prst="rect">
            <a:avLst/>
          </a:prstGeom>
          <a:noFill/>
          <a:ln>
            <a:noFill/>
          </a:ln>
        </p:spPr>
      </p:pic>
      <p:sp>
        <p:nvSpPr>
          <p:cNvPr id="23" name="Google Shape;23;p6"/>
          <p:cNvSpPr txBox="1">
            <a:spLocks noGrp="1"/>
          </p:cNvSpPr>
          <p:nvPr>
            <p:ph type="title"/>
          </p:nvPr>
        </p:nvSpPr>
        <p:spPr>
          <a:xfrm>
            <a:off x="457201" y="1814513"/>
            <a:ext cx="5715000" cy="79465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 name="Google Shape;24;p6" descr="BLMARK_4 COL_BLRED_18mm.eps"/>
          <p:cNvPicPr preferRelativeResize="0"/>
          <p:nvPr/>
        </p:nvPicPr>
        <p:blipFill rotWithShape="1">
          <a:blip r:embed="rId3">
            <a:alphaModFix/>
          </a:blip>
          <a:srcRect/>
          <a:stretch/>
        </p:blipFill>
        <p:spPr>
          <a:xfrm>
            <a:off x="8475664" y="114300"/>
            <a:ext cx="473075" cy="87327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232"/>
        <p:cNvGrpSpPr/>
        <p:nvPr/>
      </p:nvGrpSpPr>
      <p:grpSpPr>
        <a:xfrm>
          <a:off x="0" y="0"/>
          <a:ext cx="0" cy="0"/>
          <a:chOff x="0" y="0"/>
          <a:chExt cx="0" cy="0"/>
        </a:xfrm>
      </p:grpSpPr>
      <p:sp>
        <p:nvSpPr>
          <p:cNvPr id="233" name="Google Shape;233;p56"/>
          <p:cNvSpPr txBox="1">
            <a:spLocks noGrp="1"/>
          </p:cNvSpPr>
          <p:nvPr>
            <p:ph type="title"/>
          </p:nvPr>
        </p:nvSpPr>
        <p:spPr>
          <a:xfrm>
            <a:off x="437784" y="132891"/>
            <a:ext cx="8282700" cy="455400"/>
          </a:xfrm>
          <a:prstGeom prst="rect">
            <a:avLst/>
          </a:prstGeom>
          <a:noFill/>
          <a:ln>
            <a:noFill/>
          </a:ln>
        </p:spPr>
        <p:txBody>
          <a:bodyPr spcFirstLastPara="1" wrap="square" lIns="48225" tIns="24100" rIns="48225" bIns="24100" anchor="t" anchorCtr="0">
            <a:noAutofit/>
          </a:bodyPr>
          <a:lstStyle>
            <a:lvl1pPr lvl="0" algn="l" rtl="0">
              <a:lnSpc>
                <a:spcPct val="90000"/>
              </a:lnSpc>
              <a:spcBef>
                <a:spcPts val="0"/>
              </a:spcBef>
              <a:spcAft>
                <a:spcPts val="0"/>
              </a:spcAft>
              <a:buClr>
                <a:srgbClr val="1E64C8"/>
              </a:buClr>
              <a:buSzPts val="9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4" name="Google Shape;234;p56"/>
          <p:cNvSpPr txBox="1">
            <a:spLocks noGrp="1"/>
          </p:cNvSpPr>
          <p:nvPr>
            <p:ph type="body" idx="1"/>
          </p:nvPr>
        </p:nvSpPr>
        <p:spPr>
          <a:xfrm>
            <a:off x="440794" y="629840"/>
            <a:ext cx="8279700" cy="3531000"/>
          </a:xfrm>
          <a:prstGeom prst="rect">
            <a:avLst/>
          </a:prstGeom>
          <a:noFill/>
          <a:ln>
            <a:noFill/>
          </a:ln>
        </p:spPr>
        <p:txBody>
          <a:bodyPr spcFirstLastPara="1" wrap="square" lIns="48225" tIns="24100" rIns="48225" bIns="24100" anchor="t" anchorCtr="0">
            <a:normAutofit/>
          </a:bodyPr>
          <a:lstStyle>
            <a:lvl1pPr marL="457200" lvl="0" indent="-387350" algn="l" rtl="0">
              <a:lnSpc>
                <a:spcPct val="120000"/>
              </a:lnSpc>
              <a:spcBef>
                <a:spcPts val="0"/>
              </a:spcBef>
              <a:spcAft>
                <a:spcPts val="0"/>
              </a:spcAft>
              <a:buClr>
                <a:schemeClr val="dk1"/>
              </a:buClr>
              <a:buSzPts val="2500"/>
              <a:buFont typeface="Arial"/>
              <a:buChar char="̶"/>
              <a:defRPr/>
            </a:lvl1pPr>
            <a:lvl2pPr marL="914400" lvl="1" indent="-387350" algn="l" rtl="0">
              <a:lnSpc>
                <a:spcPct val="120000"/>
              </a:lnSpc>
              <a:spcBef>
                <a:spcPts val="0"/>
              </a:spcBef>
              <a:spcAft>
                <a:spcPts val="0"/>
              </a:spcAft>
              <a:buClr>
                <a:schemeClr val="dk1"/>
              </a:buClr>
              <a:buSzPts val="2500"/>
              <a:buChar char="○"/>
              <a:defRPr/>
            </a:lvl2pPr>
            <a:lvl3pPr marL="1371600" lvl="2" indent="-387350" algn="l" rtl="0">
              <a:lnSpc>
                <a:spcPct val="120000"/>
              </a:lnSpc>
              <a:spcBef>
                <a:spcPts val="0"/>
              </a:spcBef>
              <a:spcAft>
                <a:spcPts val="0"/>
              </a:spcAft>
              <a:buClr>
                <a:schemeClr val="dk1"/>
              </a:buClr>
              <a:buSzPts val="2500"/>
              <a:buChar char="■"/>
              <a:defRPr/>
            </a:lvl3pPr>
            <a:lvl4pPr marL="1828800" lvl="3" indent="-387350" algn="l" rtl="0">
              <a:lnSpc>
                <a:spcPct val="120000"/>
              </a:lnSpc>
              <a:spcBef>
                <a:spcPts val="0"/>
              </a:spcBef>
              <a:spcAft>
                <a:spcPts val="0"/>
              </a:spcAft>
              <a:buClr>
                <a:schemeClr val="dk1"/>
              </a:buClr>
              <a:buSzPts val="2500"/>
              <a:buChar char="●"/>
              <a:defRPr/>
            </a:lvl4pPr>
            <a:lvl5pPr marL="2286000" lvl="4" indent="-387350" algn="l" rtl="0">
              <a:lnSpc>
                <a:spcPct val="120000"/>
              </a:lnSpc>
              <a:spcBef>
                <a:spcPts val="0"/>
              </a:spcBef>
              <a:spcAft>
                <a:spcPts val="0"/>
              </a:spcAft>
              <a:buClr>
                <a:schemeClr val="dk1"/>
              </a:buClr>
              <a:buSzPts val="2500"/>
              <a:buFont typeface="Arial"/>
              <a:buChar char="̶"/>
              <a:defRPr/>
            </a:lvl5pPr>
            <a:lvl6pPr marL="2743200" lvl="5" indent="-285750" algn="l" rtl="0">
              <a:lnSpc>
                <a:spcPct val="90000"/>
              </a:lnSpc>
              <a:spcBef>
                <a:spcPts val="400"/>
              </a:spcBef>
              <a:spcAft>
                <a:spcPts val="0"/>
              </a:spcAft>
              <a:buClr>
                <a:schemeClr val="dk1"/>
              </a:buClr>
              <a:buSzPts val="900"/>
              <a:buChar char="■"/>
              <a:defRPr/>
            </a:lvl6pPr>
            <a:lvl7pPr marL="3200400" lvl="6" indent="-285750" algn="l" rtl="0">
              <a:lnSpc>
                <a:spcPct val="90000"/>
              </a:lnSpc>
              <a:spcBef>
                <a:spcPts val="400"/>
              </a:spcBef>
              <a:spcAft>
                <a:spcPts val="0"/>
              </a:spcAft>
              <a:buClr>
                <a:schemeClr val="dk1"/>
              </a:buClr>
              <a:buSzPts val="900"/>
              <a:buChar char="●"/>
              <a:defRPr/>
            </a:lvl7pPr>
            <a:lvl8pPr marL="3657600" lvl="7" indent="-285750" algn="l" rtl="0">
              <a:lnSpc>
                <a:spcPct val="90000"/>
              </a:lnSpc>
              <a:spcBef>
                <a:spcPts val="400"/>
              </a:spcBef>
              <a:spcAft>
                <a:spcPts val="0"/>
              </a:spcAft>
              <a:buClr>
                <a:schemeClr val="dk1"/>
              </a:buClr>
              <a:buSzPts val="900"/>
              <a:buChar char="○"/>
              <a:defRPr/>
            </a:lvl8pPr>
            <a:lvl9pPr marL="4114800" lvl="8" indent="-285750" algn="l" rtl="0">
              <a:lnSpc>
                <a:spcPct val="90000"/>
              </a:lnSpc>
              <a:spcBef>
                <a:spcPts val="400"/>
              </a:spcBef>
              <a:spcAft>
                <a:spcPts val="1600"/>
              </a:spcAft>
              <a:buClr>
                <a:schemeClr val="dk1"/>
              </a:buClr>
              <a:buSzPts val="900"/>
              <a:buChar char="■"/>
              <a:defRPr/>
            </a:lvl9pPr>
          </a:lstStyle>
          <a:p>
            <a:endParaRPr/>
          </a:p>
        </p:txBody>
      </p:sp>
      <p:sp>
        <p:nvSpPr>
          <p:cNvPr id="235" name="Google Shape;235;p56"/>
          <p:cNvSpPr txBox="1">
            <a:spLocks noGrp="1"/>
          </p:cNvSpPr>
          <p:nvPr>
            <p:ph type="dt" idx="10"/>
          </p:nvPr>
        </p:nvSpPr>
        <p:spPr>
          <a:xfrm>
            <a:off x="2147683" y="4719043"/>
            <a:ext cx="1212000" cy="273900"/>
          </a:xfrm>
          <a:prstGeom prst="rect">
            <a:avLst/>
          </a:prstGeom>
          <a:noFill/>
          <a:ln>
            <a:noFill/>
          </a:ln>
        </p:spPr>
        <p:txBody>
          <a:bodyPr spcFirstLastPara="1" wrap="square" lIns="48225" tIns="24100" rIns="48225" bIns="2410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36" name="Google Shape;236;p56"/>
          <p:cNvSpPr txBox="1">
            <a:spLocks noGrp="1"/>
          </p:cNvSpPr>
          <p:nvPr>
            <p:ph type="ftr" idx="11"/>
          </p:nvPr>
        </p:nvSpPr>
        <p:spPr>
          <a:xfrm>
            <a:off x="3591555" y="4743153"/>
            <a:ext cx="4405500" cy="231000"/>
          </a:xfrm>
          <a:prstGeom prst="rect">
            <a:avLst/>
          </a:prstGeom>
          <a:noFill/>
          <a:ln>
            <a:noFill/>
          </a:ln>
        </p:spPr>
        <p:txBody>
          <a:bodyPr spcFirstLastPara="1" wrap="square" lIns="48225" tIns="24100" rIns="48225" bIns="2410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37" name="Google Shape;237;p56"/>
          <p:cNvSpPr txBox="1">
            <a:spLocks noGrp="1"/>
          </p:cNvSpPr>
          <p:nvPr>
            <p:ph type="sldNum" idx="12"/>
          </p:nvPr>
        </p:nvSpPr>
        <p:spPr>
          <a:xfrm>
            <a:off x="8222065" y="4719043"/>
            <a:ext cx="486300" cy="273900"/>
          </a:xfrm>
          <a:prstGeom prst="rect">
            <a:avLst/>
          </a:prstGeom>
          <a:noFill/>
          <a:ln>
            <a:noFill/>
          </a:ln>
        </p:spPr>
        <p:txBody>
          <a:bodyPr spcFirstLastPara="1" wrap="square" lIns="48225" tIns="24100" rIns="48225" bIns="241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page">
  <p:cSld name="CUSTOM">
    <p:spTree>
      <p:nvGrpSpPr>
        <p:cNvPr id="1" name="Shape 238"/>
        <p:cNvGrpSpPr/>
        <p:nvPr/>
      </p:nvGrpSpPr>
      <p:grpSpPr>
        <a:xfrm>
          <a:off x="0" y="0"/>
          <a:ext cx="0" cy="0"/>
          <a:chOff x="0" y="0"/>
          <a:chExt cx="0" cy="0"/>
        </a:xfrm>
      </p:grpSpPr>
      <p:pic>
        <p:nvPicPr>
          <p:cNvPr id="239" name="Google Shape;239;p57"/>
          <p:cNvPicPr preferRelativeResize="0"/>
          <p:nvPr/>
        </p:nvPicPr>
        <p:blipFill rotWithShape="1">
          <a:blip r:embed="rId2">
            <a:alphaModFix/>
          </a:blip>
          <a:srcRect l="12633"/>
          <a:stretch/>
        </p:blipFill>
        <p:spPr>
          <a:xfrm>
            <a:off x="0" y="0"/>
            <a:ext cx="9143998" cy="5143500"/>
          </a:xfrm>
          <a:prstGeom prst="rect">
            <a:avLst/>
          </a:prstGeom>
          <a:noFill/>
          <a:ln>
            <a:noFill/>
          </a:ln>
        </p:spPr>
      </p:pic>
      <p:pic>
        <p:nvPicPr>
          <p:cNvPr id="240" name="Google Shape;240;p57"/>
          <p:cNvPicPr preferRelativeResize="0"/>
          <p:nvPr/>
        </p:nvPicPr>
        <p:blipFill rotWithShape="1">
          <a:blip r:embed="rId3">
            <a:alphaModFix/>
          </a:blip>
          <a:srcRect/>
          <a:stretch/>
        </p:blipFill>
        <p:spPr>
          <a:xfrm>
            <a:off x="56725" y="56725"/>
            <a:ext cx="1251140" cy="501997"/>
          </a:xfrm>
          <a:prstGeom prst="rect">
            <a:avLst/>
          </a:prstGeom>
          <a:noFill/>
          <a:ln>
            <a:noFill/>
          </a:ln>
        </p:spPr>
      </p:pic>
      <p:sp>
        <p:nvSpPr>
          <p:cNvPr id="241" name="Google Shape;241;p57"/>
          <p:cNvSpPr txBox="1"/>
          <p:nvPr/>
        </p:nvSpPr>
        <p:spPr>
          <a:xfrm>
            <a:off x="1249822" y="225644"/>
            <a:ext cx="32817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chemeClr val="lt1"/>
                </a:solidFill>
                <a:latin typeface="Verdana"/>
                <a:ea typeface="Verdana"/>
                <a:cs typeface="Verdana"/>
                <a:sym typeface="Verdana"/>
              </a:rPr>
              <a:t>ANNUAL EVENT 2022</a:t>
            </a:r>
            <a:endParaRPr sz="23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5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300"/>
              <a:buNone/>
              <a:defRPr sz="5300"/>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248" name="Google Shape;248;p5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9" name="Google Shape;24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250"/>
        <p:cNvGrpSpPr/>
        <p:nvPr/>
      </p:nvGrpSpPr>
      <p:grpSpPr>
        <a:xfrm>
          <a:off x="0" y="0"/>
          <a:ext cx="0" cy="0"/>
          <a:chOff x="0" y="0"/>
          <a:chExt cx="0" cy="0"/>
        </a:xfrm>
      </p:grpSpPr>
      <p:sp>
        <p:nvSpPr>
          <p:cNvPr id="251" name="Google Shape;251;p60"/>
          <p:cNvSpPr txBox="1">
            <a:spLocks noGrp="1"/>
          </p:cNvSpPr>
          <p:nvPr>
            <p:ph type="title"/>
          </p:nvPr>
        </p:nvSpPr>
        <p:spPr>
          <a:xfrm>
            <a:off x="437784" y="132891"/>
            <a:ext cx="8282700" cy="455400"/>
          </a:xfrm>
          <a:prstGeom prst="rect">
            <a:avLst/>
          </a:prstGeom>
          <a:noFill/>
          <a:ln>
            <a:noFill/>
          </a:ln>
        </p:spPr>
        <p:txBody>
          <a:bodyPr spcFirstLastPara="1" wrap="square" lIns="48225" tIns="24100" rIns="48225" bIns="24100" anchor="t" anchorCtr="0">
            <a:noAutofit/>
          </a:bodyPr>
          <a:lstStyle>
            <a:lvl1pPr lvl="0" algn="l" rtl="0">
              <a:lnSpc>
                <a:spcPct val="90000"/>
              </a:lnSpc>
              <a:spcBef>
                <a:spcPts val="0"/>
              </a:spcBef>
              <a:spcAft>
                <a:spcPts val="0"/>
              </a:spcAft>
              <a:buClr>
                <a:srgbClr val="1E64C8"/>
              </a:buClr>
              <a:buSzPts val="9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2" name="Google Shape;252;p60"/>
          <p:cNvSpPr txBox="1">
            <a:spLocks noGrp="1"/>
          </p:cNvSpPr>
          <p:nvPr>
            <p:ph type="body" idx="1"/>
          </p:nvPr>
        </p:nvSpPr>
        <p:spPr>
          <a:xfrm>
            <a:off x="440794" y="629840"/>
            <a:ext cx="8279700" cy="3531000"/>
          </a:xfrm>
          <a:prstGeom prst="rect">
            <a:avLst/>
          </a:prstGeom>
          <a:noFill/>
          <a:ln>
            <a:noFill/>
          </a:ln>
        </p:spPr>
        <p:txBody>
          <a:bodyPr spcFirstLastPara="1" wrap="square" lIns="48225" tIns="24100" rIns="48225" bIns="24100" anchor="t" anchorCtr="0">
            <a:normAutofit/>
          </a:bodyPr>
          <a:lstStyle>
            <a:lvl1pPr marL="457200" lvl="0" indent="-387350" algn="l" rtl="0">
              <a:lnSpc>
                <a:spcPct val="120000"/>
              </a:lnSpc>
              <a:spcBef>
                <a:spcPts val="0"/>
              </a:spcBef>
              <a:spcAft>
                <a:spcPts val="0"/>
              </a:spcAft>
              <a:buClr>
                <a:schemeClr val="dk1"/>
              </a:buClr>
              <a:buSzPts val="2500"/>
              <a:buFont typeface="Arial"/>
              <a:buChar char="̶"/>
              <a:defRPr/>
            </a:lvl1pPr>
            <a:lvl2pPr marL="914400" lvl="1" indent="-387350" algn="l" rtl="0">
              <a:lnSpc>
                <a:spcPct val="120000"/>
              </a:lnSpc>
              <a:spcBef>
                <a:spcPts val="0"/>
              </a:spcBef>
              <a:spcAft>
                <a:spcPts val="0"/>
              </a:spcAft>
              <a:buClr>
                <a:schemeClr val="dk1"/>
              </a:buClr>
              <a:buSzPts val="2500"/>
              <a:buChar char="○"/>
              <a:defRPr/>
            </a:lvl2pPr>
            <a:lvl3pPr marL="1371600" lvl="2" indent="-387350" algn="l" rtl="0">
              <a:lnSpc>
                <a:spcPct val="120000"/>
              </a:lnSpc>
              <a:spcBef>
                <a:spcPts val="0"/>
              </a:spcBef>
              <a:spcAft>
                <a:spcPts val="0"/>
              </a:spcAft>
              <a:buClr>
                <a:schemeClr val="dk1"/>
              </a:buClr>
              <a:buSzPts val="2500"/>
              <a:buChar char="■"/>
              <a:defRPr/>
            </a:lvl3pPr>
            <a:lvl4pPr marL="1828800" lvl="3" indent="-387350" algn="l" rtl="0">
              <a:lnSpc>
                <a:spcPct val="120000"/>
              </a:lnSpc>
              <a:spcBef>
                <a:spcPts val="0"/>
              </a:spcBef>
              <a:spcAft>
                <a:spcPts val="0"/>
              </a:spcAft>
              <a:buClr>
                <a:schemeClr val="dk1"/>
              </a:buClr>
              <a:buSzPts val="2500"/>
              <a:buChar char="●"/>
              <a:defRPr/>
            </a:lvl4pPr>
            <a:lvl5pPr marL="2286000" lvl="4" indent="-387350" algn="l" rtl="0">
              <a:lnSpc>
                <a:spcPct val="120000"/>
              </a:lnSpc>
              <a:spcBef>
                <a:spcPts val="0"/>
              </a:spcBef>
              <a:spcAft>
                <a:spcPts val="0"/>
              </a:spcAft>
              <a:buClr>
                <a:schemeClr val="dk1"/>
              </a:buClr>
              <a:buSzPts val="2500"/>
              <a:buFont typeface="Arial"/>
              <a:buChar char="̶"/>
              <a:defRPr/>
            </a:lvl5pPr>
            <a:lvl6pPr marL="2743200" lvl="5" indent="-285750" algn="l" rtl="0">
              <a:lnSpc>
                <a:spcPct val="90000"/>
              </a:lnSpc>
              <a:spcBef>
                <a:spcPts val="500"/>
              </a:spcBef>
              <a:spcAft>
                <a:spcPts val="0"/>
              </a:spcAft>
              <a:buClr>
                <a:schemeClr val="dk1"/>
              </a:buClr>
              <a:buSzPts val="900"/>
              <a:buChar char="■"/>
              <a:defRPr/>
            </a:lvl6pPr>
            <a:lvl7pPr marL="3200400" lvl="6" indent="-285750" algn="l" rtl="0">
              <a:lnSpc>
                <a:spcPct val="90000"/>
              </a:lnSpc>
              <a:spcBef>
                <a:spcPts val="500"/>
              </a:spcBef>
              <a:spcAft>
                <a:spcPts val="0"/>
              </a:spcAft>
              <a:buClr>
                <a:schemeClr val="dk1"/>
              </a:buClr>
              <a:buSzPts val="900"/>
              <a:buChar char="●"/>
              <a:defRPr/>
            </a:lvl7pPr>
            <a:lvl8pPr marL="3657600" lvl="7" indent="-285750" algn="l" rtl="0">
              <a:lnSpc>
                <a:spcPct val="90000"/>
              </a:lnSpc>
              <a:spcBef>
                <a:spcPts val="500"/>
              </a:spcBef>
              <a:spcAft>
                <a:spcPts val="0"/>
              </a:spcAft>
              <a:buClr>
                <a:schemeClr val="dk1"/>
              </a:buClr>
              <a:buSzPts val="900"/>
              <a:buChar char="○"/>
              <a:defRPr/>
            </a:lvl8pPr>
            <a:lvl9pPr marL="4114800" lvl="8" indent="-285750" algn="l" rtl="0">
              <a:lnSpc>
                <a:spcPct val="90000"/>
              </a:lnSpc>
              <a:spcBef>
                <a:spcPts val="500"/>
              </a:spcBef>
              <a:spcAft>
                <a:spcPts val="1600"/>
              </a:spcAft>
              <a:buClr>
                <a:schemeClr val="dk1"/>
              </a:buClr>
              <a:buSzPts val="900"/>
              <a:buChar char="■"/>
              <a:defRPr/>
            </a:lvl9pPr>
          </a:lstStyle>
          <a:p>
            <a:endParaRPr/>
          </a:p>
        </p:txBody>
      </p:sp>
      <p:sp>
        <p:nvSpPr>
          <p:cNvPr id="253" name="Google Shape;253;p60"/>
          <p:cNvSpPr txBox="1">
            <a:spLocks noGrp="1"/>
          </p:cNvSpPr>
          <p:nvPr>
            <p:ph type="dt" idx="10"/>
          </p:nvPr>
        </p:nvSpPr>
        <p:spPr>
          <a:xfrm>
            <a:off x="2147683" y="4719043"/>
            <a:ext cx="1212000" cy="273900"/>
          </a:xfrm>
          <a:prstGeom prst="rect">
            <a:avLst/>
          </a:prstGeom>
          <a:noFill/>
          <a:ln>
            <a:noFill/>
          </a:ln>
        </p:spPr>
        <p:txBody>
          <a:bodyPr spcFirstLastPara="1" wrap="square" lIns="48225" tIns="24100" rIns="48225" bIns="2410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54" name="Google Shape;254;p60"/>
          <p:cNvSpPr txBox="1">
            <a:spLocks noGrp="1"/>
          </p:cNvSpPr>
          <p:nvPr>
            <p:ph type="ftr" idx="11"/>
          </p:nvPr>
        </p:nvSpPr>
        <p:spPr>
          <a:xfrm>
            <a:off x="3591555" y="4743153"/>
            <a:ext cx="4405500" cy="231000"/>
          </a:xfrm>
          <a:prstGeom prst="rect">
            <a:avLst/>
          </a:prstGeom>
          <a:noFill/>
          <a:ln>
            <a:noFill/>
          </a:ln>
        </p:spPr>
        <p:txBody>
          <a:bodyPr spcFirstLastPara="1" wrap="square" lIns="48225" tIns="24100" rIns="48225" bIns="2410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55" name="Google Shape;255;p60"/>
          <p:cNvSpPr txBox="1">
            <a:spLocks noGrp="1"/>
          </p:cNvSpPr>
          <p:nvPr>
            <p:ph type="sldNum" idx="12"/>
          </p:nvPr>
        </p:nvSpPr>
        <p:spPr>
          <a:xfrm>
            <a:off x="8222065" y="4719043"/>
            <a:ext cx="486600" cy="273900"/>
          </a:xfrm>
          <a:prstGeom prst="rect">
            <a:avLst/>
          </a:prstGeom>
          <a:noFill/>
          <a:ln>
            <a:noFill/>
          </a:ln>
        </p:spPr>
        <p:txBody>
          <a:bodyPr spcFirstLastPara="1" wrap="square" lIns="48225" tIns="24100" rIns="48225" bIns="241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6"/>
        <p:cNvGrpSpPr/>
        <p:nvPr/>
      </p:nvGrpSpPr>
      <p:grpSpPr>
        <a:xfrm>
          <a:off x="0" y="0"/>
          <a:ext cx="0" cy="0"/>
          <a:chOff x="0" y="0"/>
          <a:chExt cx="0" cy="0"/>
        </a:xfrm>
      </p:grpSpPr>
      <p:sp>
        <p:nvSpPr>
          <p:cNvPr id="257" name="Google Shape;257;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8" name="Google Shape;258;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59" name="Google Shape;25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0"/>
        <p:cNvGrpSpPr/>
        <p:nvPr/>
      </p:nvGrpSpPr>
      <p:grpSpPr>
        <a:xfrm>
          <a:off x="0" y="0"/>
          <a:ext cx="0" cy="0"/>
          <a:chOff x="0" y="0"/>
          <a:chExt cx="0" cy="0"/>
        </a:xfrm>
      </p:grpSpPr>
      <p:sp>
        <p:nvSpPr>
          <p:cNvPr id="261" name="Google Shape;26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2" name="Google Shape;26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3"/>
        <p:cNvGrpSpPr/>
        <p:nvPr/>
      </p:nvGrpSpPr>
      <p:grpSpPr>
        <a:xfrm>
          <a:off x="0" y="0"/>
          <a:ext cx="0" cy="0"/>
          <a:chOff x="0" y="0"/>
          <a:chExt cx="0" cy="0"/>
        </a:xfrm>
      </p:grpSpPr>
      <p:sp>
        <p:nvSpPr>
          <p:cNvPr id="264" name="Google Shape;264;p6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65" name="Google Shape;265;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6"/>
        <p:cNvGrpSpPr/>
        <p:nvPr/>
      </p:nvGrpSpPr>
      <p:grpSpPr>
        <a:xfrm>
          <a:off x="0" y="0"/>
          <a:ext cx="0" cy="0"/>
          <a:chOff x="0" y="0"/>
          <a:chExt cx="0" cy="0"/>
        </a:xfrm>
      </p:grpSpPr>
      <p:sp>
        <p:nvSpPr>
          <p:cNvPr id="267" name="Google Shape;267;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8" name="Google Shape;268;p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69" name="Google Shape;269;p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70" name="Google Shape;270;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1"/>
        <p:cNvGrpSpPr/>
        <p:nvPr/>
      </p:nvGrpSpPr>
      <p:grpSpPr>
        <a:xfrm>
          <a:off x="0" y="0"/>
          <a:ext cx="0" cy="0"/>
          <a:chOff x="0" y="0"/>
          <a:chExt cx="0" cy="0"/>
        </a:xfrm>
      </p:grpSpPr>
      <p:sp>
        <p:nvSpPr>
          <p:cNvPr id="272" name="Google Shape;272;p6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73" name="Google Shape;273;p6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74" name="Google Shape;274;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qua: Thank You">
  <p:cSld name="Aqua: Thank You">
    <p:spTree>
      <p:nvGrpSpPr>
        <p:cNvPr id="1" name="Shape 25"/>
        <p:cNvGrpSpPr/>
        <p:nvPr/>
      </p:nvGrpSpPr>
      <p:grpSpPr>
        <a:xfrm>
          <a:off x="0" y="0"/>
          <a:ext cx="0" cy="0"/>
          <a:chOff x="0" y="0"/>
          <a:chExt cx="0" cy="0"/>
        </a:xfrm>
      </p:grpSpPr>
      <p:sp>
        <p:nvSpPr>
          <p:cNvPr id="26" name="Google Shape;26;p7"/>
          <p:cNvSpPr/>
          <p:nvPr/>
        </p:nvSpPr>
        <p:spPr>
          <a:xfrm>
            <a:off x="0" y="0"/>
            <a:ext cx="9144000" cy="4514850"/>
          </a:xfrm>
          <a:prstGeom prst="rect">
            <a:avLst/>
          </a:prstGeom>
          <a:solidFill>
            <a:srgbClr val="C1F7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 name="Google Shape;27;p7"/>
          <p:cNvPicPr preferRelativeResize="0"/>
          <p:nvPr/>
        </p:nvPicPr>
        <p:blipFill rotWithShape="1">
          <a:blip r:embed="rId2">
            <a:alphaModFix/>
          </a:blip>
          <a:srcRect l="21997" t="3620" b="18903"/>
          <a:stretch/>
        </p:blipFill>
        <p:spPr>
          <a:xfrm>
            <a:off x="0" y="0"/>
            <a:ext cx="9144000" cy="4683035"/>
          </a:xfrm>
          <a:prstGeom prst="rect">
            <a:avLst/>
          </a:prstGeom>
          <a:noFill/>
          <a:ln>
            <a:noFill/>
          </a:ln>
        </p:spPr>
      </p:pic>
      <p:sp>
        <p:nvSpPr>
          <p:cNvPr id="28" name="Google Shape;28;p7"/>
          <p:cNvSpPr txBox="1">
            <a:spLocks noGrp="1"/>
          </p:cNvSpPr>
          <p:nvPr>
            <p:ph type="title"/>
          </p:nvPr>
        </p:nvSpPr>
        <p:spPr>
          <a:xfrm>
            <a:off x="457201" y="1814513"/>
            <a:ext cx="5715000" cy="79465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7" descr="BLMARK_4 COL_BLRED_18mm.eps"/>
          <p:cNvPicPr preferRelativeResize="0"/>
          <p:nvPr/>
        </p:nvPicPr>
        <p:blipFill rotWithShape="1">
          <a:blip r:embed="rId3">
            <a:alphaModFix/>
          </a:blip>
          <a:srcRect/>
          <a:stretch/>
        </p:blipFill>
        <p:spPr>
          <a:xfrm>
            <a:off x="8475664" y="114300"/>
            <a:ext cx="473075" cy="87327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5"/>
        <p:cNvGrpSpPr/>
        <p:nvPr/>
      </p:nvGrpSpPr>
      <p:grpSpPr>
        <a:xfrm>
          <a:off x="0" y="0"/>
          <a:ext cx="0" cy="0"/>
          <a:chOff x="0" y="0"/>
          <a:chExt cx="0" cy="0"/>
        </a:xfrm>
      </p:grpSpPr>
      <p:sp>
        <p:nvSpPr>
          <p:cNvPr id="276" name="Google Shape;276;p6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77" name="Google Shape;27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8"/>
        <p:cNvGrpSpPr/>
        <p:nvPr/>
      </p:nvGrpSpPr>
      <p:grpSpPr>
        <a:xfrm>
          <a:off x="0" y="0"/>
          <a:ext cx="0" cy="0"/>
          <a:chOff x="0" y="0"/>
          <a:chExt cx="0" cy="0"/>
        </a:xfrm>
      </p:grpSpPr>
      <p:sp>
        <p:nvSpPr>
          <p:cNvPr id="279" name="Google Shape;279;p6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6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81" name="Google Shape;281;p6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2" name="Google Shape;282;p6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83" name="Google Shape;283;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4"/>
        <p:cNvGrpSpPr/>
        <p:nvPr/>
      </p:nvGrpSpPr>
      <p:grpSpPr>
        <a:xfrm>
          <a:off x="0" y="0"/>
          <a:ext cx="0" cy="0"/>
          <a:chOff x="0" y="0"/>
          <a:chExt cx="0" cy="0"/>
        </a:xfrm>
      </p:grpSpPr>
      <p:sp>
        <p:nvSpPr>
          <p:cNvPr id="285" name="Google Shape;285;p6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86" name="Google Shape;28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
        <p:cNvGrpSpPr/>
        <p:nvPr/>
      </p:nvGrpSpPr>
      <p:grpSpPr>
        <a:xfrm>
          <a:off x="0" y="0"/>
          <a:ext cx="0" cy="0"/>
          <a:chOff x="0" y="0"/>
          <a:chExt cx="0" cy="0"/>
        </a:xfrm>
      </p:grpSpPr>
      <p:sp>
        <p:nvSpPr>
          <p:cNvPr id="288" name="Google Shape;288;p6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89" name="Google Shape;289;p6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90" name="Google Shape;290;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1"/>
        <p:cNvGrpSpPr/>
        <p:nvPr/>
      </p:nvGrpSpPr>
      <p:grpSpPr>
        <a:xfrm>
          <a:off x="0" y="0"/>
          <a:ext cx="0" cy="0"/>
          <a:chOff x="0" y="0"/>
          <a:chExt cx="0" cy="0"/>
        </a:xfrm>
      </p:grpSpPr>
      <p:sp>
        <p:nvSpPr>
          <p:cNvPr id="292" name="Google Shape;292;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3"/>
        <p:cNvGrpSpPr/>
        <p:nvPr/>
      </p:nvGrpSpPr>
      <p:grpSpPr>
        <a:xfrm>
          <a:off x="0" y="0"/>
          <a:ext cx="0" cy="0"/>
          <a:chOff x="0" y="0"/>
          <a:chExt cx="0" cy="0"/>
        </a:xfrm>
      </p:grpSpPr>
      <p:sp>
        <p:nvSpPr>
          <p:cNvPr id="294" name="Google Shape;294;p71"/>
          <p:cNvSpPr txBox="1">
            <a:spLocks noGrp="1"/>
          </p:cNvSpPr>
          <p:nvPr>
            <p:ph type="title"/>
          </p:nvPr>
        </p:nvSpPr>
        <p:spPr>
          <a:xfrm>
            <a:off x="628650" y="117361"/>
            <a:ext cx="8393400" cy="813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5" name="Google Shape;295;p71"/>
          <p:cNvSpPr txBox="1">
            <a:spLocks noGrp="1"/>
          </p:cNvSpPr>
          <p:nvPr>
            <p:ph type="body" idx="1"/>
          </p:nvPr>
        </p:nvSpPr>
        <p:spPr>
          <a:xfrm>
            <a:off x="628650" y="938435"/>
            <a:ext cx="8393400" cy="3753000"/>
          </a:xfrm>
          <a:prstGeom prst="rect">
            <a:avLst/>
          </a:prstGeom>
          <a:noFill/>
          <a:ln>
            <a:noFill/>
          </a:ln>
        </p:spPr>
        <p:txBody>
          <a:bodyPr spcFirstLastPara="1" wrap="square" lIns="68575" tIns="34275" rIns="68575" bIns="34275" anchor="t" anchorCtr="0">
            <a:normAutofit/>
          </a:bodyPr>
          <a:lstStyle>
            <a:lvl1pPr marL="457200" lvl="0" indent="-361950" algn="l" rtl="0">
              <a:lnSpc>
                <a:spcPct val="100000"/>
              </a:lnSpc>
              <a:spcBef>
                <a:spcPts val="800"/>
              </a:spcBef>
              <a:spcAft>
                <a:spcPts val="0"/>
              </a:spcAft>
              <a:buClr>
                <a:schemeClr val="dk2"/>
              </a:buClr>
              <a:buSzPts val="2100"/>
              <a:buFont typeface="Corbel"/>
              <a:buAutoNum type="arabicPeriod"/>
              <a:defRPr/>
            </a:lvl1pPr>
            <a:lvl2pPr marL="914400" lvl="1" indent="-317500" algn="l" rtl="0">
              <a:lnSpc>
                <a:spcPct val="100000"/>
              </a:lnSpc>
              <a:spcBef>
                <a:spcPts val="500"/>
              </a:spcBef>
              <a:spcAft>
                <a:spcPts val="0"/>
              </a:spcAft>
              <a:buClr>
                <a:schemeClr val="accent2"/>
              </a:buClr>
              <a:buSzPts val="1400"/>
              <a:buFont typeface="Corbel"/>
              <a:buAutoNum type="alphaLcPeriod"/>
              <a:defRPr/>
            </a:lvl2pPr>
            <a:lvl3pPr marL="1371600" lvl="2" indent="-323850" algn="l" rtl="0">
              <a:lnSpc>
                <a:spcPct val="100000"/>
              </a:lnSpc>
              <a:spcBef>
                <a:spcPts val="500"/>
              </a:spcBef>
              <a:spcAft>
                <a:spcPts val="0"/>
              </a:spcAft>
              <a:buClr>
                <a:schemeClr val="accent3"/>
              </a:buClr>
              <a:buSzPts val="1500"/>
              <a:buFont typeface="Corbel"/>
              <a:buAutoNum type="romanLcPeriod"/>
              <a:defRPr/>
            </a:lvl3pPr>
            <a:lvl4pPr marL="1828800" lvl="3" indent="-304800" algn="l" rtl="0">
              <a:lnSpc>
                <a:spcPct val="100000"/>
              </a:lnSpc>
              <a:spcBef>
                <a:spcPts val="500"/>
              </a:spcBef>
              <a:spcAft>
                <a:spcPts val="0"/>
              </a:spcAft>
              <a:buClr>
                <a:schemeClr val="dk2"/>
              </a:buClr>
              <a:buSzPts val="1200"/>
              <a:buFont typeface="Corbel"/>
              <a:buAutoNum type="arabicPeriod"/>
              <a:defRPr/>
            </a:lvl4pPr>
            <a:lvl5pPr marL="2286000" lvl="4" indent="-273050" algn="l" rtl="0">
              <a:lnSpc>
                <a:spcPct val="100000"/>
              </a:lnSpc>
              <a:spcBef>
                <a:spcPts val="500"/>
              </a:spcBef>
              <a:spcAft>
                <a:spcPts val="0"/>
              </a:spcAft>
              <a:buClr>
                <a:schemeClr val="accent2"/>
              </a:buClr>
              <a:buSzPts val="700"/>
              <a:buFont typeface="Corbel"/>
              <a:buAutoNum type="alphaLcPeriod"/>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500"/>
              </a:spcBef>
              <a:spcAft>
                <a:spcPts val="0"/>
              </a:spcAft>
              <a:buClr>
                <a:schemeClr val="dk1"/>
              </a:buClr>
              <a:buSzPts val="1400"/>
              <a:buChar char="●"/>
              <a:defRPr/>
            </a:lvl7pPr>
            <a:lvl8pPr marL="3657600" lvl="7" indent="-317500" algn="l" rtl="0">
              <a:lnSpc>
                <a:spcPct val="90000"/>
              </a:lnSpc>
              <a:spcBef>
                <a:spcPts val="500"/>
              </a:spcBef>
              <a:spcAft>
                <a:spcPts val="0"/>
              </a:spcAft>
              <a:buClr>
                <a:schemeClr val="dk1"/>
              </a:buClr>
              <a:buSzPts val="1400"/>
              <a:buChar char="○"/>
              <a:defRPr/>
            </a:lvl8pPr>
            <a:lvl9pPr marL="4114800" lvl="8" indent="-317500" algn="l" rtl="0">
              <a:lnSpc>
                <a:spcPct val="90000"/>
              </a:lnSpc>
              <a:spcBef>
                <a:spcPts val="500"/>
              </a:spcBef>
              <a:spcAft>
                <a:spcPts val="1600"/>
              </a:spcAft>
              <a:buClr>
                <a:schemeClr val="dk1"/>
              </a:buClr>
              <a:buSzPts val="14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page">
  <p:cSld name="CUSTOM">
    <p:spTree>
      <p:nvGrpSpPr>
        <p:cNvPr id="1" name="Shape 296"/>
        <p:cNvGrpSpPr/>
        <p:nvPr/>
      </p:nvGrpSpPr>
      <p:grpSpPr>
        <a:xfrm>
          <a:off x="0" y="0"/>
          <a:ext cx="0" cy="0"/>
          <a:chOff x="0" y="0"/>
          <a:chExt cx="0" cy="0"/>
        </a:xfrm>
      </p:grpSpPr>
      <p:pic>
        <p:nvPicPr>
          <p:cNvPr id="297" name="Google Shape;297;p72"/>
          <p:cNvPicPr preferRelativeResize="0"/>
          <p:nvPr/>
        </p:nvPicPr>
        <p:blipFill rotWithShape="1">
          <a:blip r:embed="rId2">
            <a:alphaModFix/>
          </a:blip>
          <a:srcRect l="12633"/>
          <a:stretch/>
        </p:blipFill>
        <p:spPr>
          <a:xfrm>
            <a:off x="0" y="0"/>
            <a:ext cx="9143998" cy="5143502"/>
          </a:xfrm>
          <a:prstGeom prst="rect">
            <a:avLst/>
          </a:prstGeom>
          <a:noFill/>
          <a:ln>
            <a:noFill/>
          </a:ln>
        </p:spPr>
      </p:pic>
      <p:pic>
        <p:nvPicPr>
          <p:cNvPr id="298" name="Google Shape;298;p72"/>
          <p:cNvPicPr preferRelativeResize="0"/>
          <p:nvPr/>
        </p:nvPicPr>
        <p:blipFill rotWithShape="1">
          <a:blip r:embed="rId3">
            <a:alphaModFix/>
          </a:blip>
          <a:srcRect/>
          <a:stretch/>
        </p:blipFill>
        <p:spPr>
          <a:xfrm>
            <a:off x="56725" y="56725"/>
            <a:ext cx="1250989" cy="501936"/>
          </a:xfrm>
          <a:prstGeom prst="rect">
            <a:avLst/>
          </a:prstGeom>
          <a:noFill/>
          <a:ln>
            <a:noFill/>
          </a:ln>
        </p:spPr>
      </p:pic>
      <p:sp>
        <p:nvSpPr>
          <p:cNvPr id="299" name="Google Shape;299;p72"/>
          <p:cNvSpPr txBox="1"/>
          <p:nvPr/>
        </p:nvSpPr>
        <p:spPr>
          <a:xfrm>
            <a:off x="1249822" y="225644"/>
            <a:ext cx="32817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chemeClr val="lt1"/>
                </a:solidFill>
                <a:latin typeface="Verdana"/>
                <a:ea typeface="Verdana"/>
                <a:cs typeface="Verdana"/>
                <a:sym typeface="Verdana"/>
              </a:rPr>
              <a:t>ANNUAL EVENT 2022</a:t>
            </a:r>
            <a:endParaRPr sz="23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hoto 5">
  <p:cSld name="TITLE_AND_BODY_6">
    <p:spTree>
      <p:nvGrpSpPr>
        <p:cNvPr id="1" name="Shape 300"/>
        <p:cNvGrpSpPr/>
        <p:nvPr/>
      </p:nvGrpSpPr>
      <p:grpSpPr>
        <a:xfrm>
          <a:off x="0" y="0"/>
          <a:ext cx="0" cy="0"/>
          <a:chOff x="0" y="0"/>
          <a:chExt cx="0" cy="0"/>
        </a:xfrm>
      </p:grpSpPr>
      <p:sp>
        <p:nvSpPr>
          <p:cNvPr id="301" name="Google Shape;301;p73"/>
          <p:cNvSpPr txBox="1"/>
          <p:nvPr/>
        </p:nvSpPr>
        <p:spPr>
          <a:xfrm>
            <a:off x="1116876" y="763761"/>
            <a:ext cx="5964600" cy="3294600"/>
          </a:xfrm>
          <a:prstGeom prst="rect">
            <a:avLst/>
          </a:prstGeom>
          <a:noFill/>
          <a:ln>
            <a:noFill/>
          </a:ln>
        </p:spPr>
        <p:txBody>
          <a:bodyPr spcFirstLastPara="1" wrap="square" lIns="62175" tIns="62175" rIns="62175" bIns="6217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306"/>
        <p:cNvGrpSpPr/>
        <p:nvPr/>
      </p:nvGrpSpPr>
      <p:grpSpPr>
        <a:xfrm>
          <a:off x="0" y="0"/>
          <a:ext cx="0" cy="0"/>
          <a:chOff x="0" y="0"/>
          <a:chExt cx="0" cy="0"/>
        </a:xfrm>
      </p:grpSpPr>
      <p:sp>
        <p:nvSpPr>
          <p:cNvPr id="307" name="Google Shape;307;p75"/>
          <p:cNvSpPr txBox="1">
            <a:spLocks noGrp="1"/>
          </p:cNvSpPr>
          <p:nvPr>
            <p:ph type="title"/>
          </p:nvPr>
        </p:nvSpPr>
        <p:spPr>
          <a:xfrm>
            <a:off x="437784" y="132891"/>
            <a:ext cx="8282700" cy="455400"/>
          </a:xfrm>
          <a:prstGeom prst="rect">
            <a:avLst/>
          </a:prstGeom>
          <a:noFill/>
          <a:ln>
            <a:noFill/>
          </a:ln>
        </p:spPr>
        <p:txBody>
          <a:bodyPr spcFirstLastPara="1" wrap="square" lIns="48225" tIns="24100" rIns="48225" bIns="24100" anchor="t" anchorCtr="0">
            <a:noAutofit/>
          </a:bodyPr>
          <a:lstStyle>
            <a:lvl1pPr lvl="0" algn="l" rtl="0">
              <a:lnSpc>
                <a:spcPct val="90000"/>
              </a:lnSpc>
              <a:spcBef>
                <a:spcPts val="0"/>
              </a:spcBef>
              <a:spcAft>
                <a:spcPts val="0"/>
              </a:spcAft>
              <a:buClr>
                <a:srgbClr val="1E64C8"/>
              </a:buClr>
              <a:buSzPts val="9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8" name="Google Shape;308;p75"/>
          <p:cNvSpPr txBox="1">
            <a:spLocks noGrp="1"/>
          </p:cNvSpPr>
          <p:nvPr>
            <p:ph type="body" idx="1"/>
          </p:nvPr>
        </p:nvSpPr>
        <p:spPr>
          <a:xfrm>
            <a:off x="440794" y="629840"/>
            <a:ext cx="8279700" cy="3531000"/>
          </a:xfrm>
          <a:prstGeom prst="rect">
            <a:avLst/>
          </a:prstGeom>
          <a:noFill/>
          <a:ln>
            <a:noFill/>
          </a:ln>
        </p:spPr>
        <p:txBody>
          <a:bodyPr spcFirstLastPara="1" wrap="square" lIns="48225" tIns="24100" rIns="48225" bIns="24100" anchor="t" anchorCtr="0">
            <a:normAutofit/>
          </a:bodyPr>
          <a:lstStyle>
            <a:lvl1pPr marL="457200" lvl="0" indent="-387350" algn="l" rtl="0">
              <a:lnSpc>
                <a:spcPct val="120000"/>
              </a:lnSpc>
              <a:spcBef>
                <a:spcPts val="0"/>
              </a:spcBef>
              <a:spcAft>
                <a:spcPts val="0"/>
              </a:spcAft>
              <a:buClr>
                <a:schemeClr val="dk1"/>
              </a:buClr>
              <a:buSzPts val="2500"/>
              <a:buFont typeface="Arial"/>
              <a:buChar char="̶"/>
              <a:defRPr/>
            </a:lvl1pPr>
            <a:lvl2pPr marL="914400" lvl="1" indent="-387350" algn="l" rtl="0">
              <a:lnSpc>
                <a:spcPct val="120000"/>
              </a:lnSpc>
              <a:spcBef>
                <a:spcPts val="0"/>
              </a:spcBef>
              <a:spcAft>
                <a:spcPts val="0"/>
              </a:spcAft>
              <a:buClr>
                <a:schemeClr val="dk1"/>
              </a:buClr>
              <a:buSzPts val="2500"/>
              <a:buChar char="○"/>
              <a:defRPr/>
            </a:lvl2pPr>
            <a:lvl3pPr marL="1371600" lvl="2" indent="-387350" algn="l" rtl="0">
              <a:lnSpc>
                <a:spcPct val="120000"/>
              </a:lnSpc>
              <a:spcBef>
                <a:spcPts val="0"/>
              </a:spcBef>
              <a:spcAft>
                <a:spcPts val="0"/>
              </a:spcAft>
              <a:buClr>
                <a:schemeClr val="dk1"/>
              </a:buClr>
              <a:buSzPts val="2500"/>
              <a:buChar char="■"/>
              <a:defRPr/>
            </a:lvl3pPr>
            <a:lvl4pPr marL="1828800" lvl="3" indent="-387350" algn="l" rtl="0">
              <a:lnSpc>
                <a:spcPct val="120000"/>
              </a:lnSpc>
              <a:spcBef>
                <a:spcPts val="0"/>
              </a:spcBef>
              <a:spcAft>
                <a:spcPts val="0"/>
              </a:spcAft>
              <a:buClr>
                <a:schemeClr val="dk1"/>
              </a:buClr>
              <a:buSzPts val="2500"/>
              <a:buChar char="●"/>
              <a:defRPr/>
            </a:lvl4pPr>
            <a:lvl5pPr marL="2286000" lvl="4" indent="-387350" algn="l" rtl="0">
              <a:lnSpc>
                <a:spcPct val="120000"/>
              </a:lnSpc>
              <a:spcBef>
                <a:spcPts val="0"/>
              </a:spcBef>
              <a:spcAft>
                <a:spcPts val="0"/>
              </a:spcAft>
              <a:buClr>
                <a:schemeClr val="dk1"/>
              </a:buClr>
              <a:buSzPts val="2500"/>
              <a:buFont typeface="Arial"/>
              <a:buChar char="̶"/>
              <a:defRPr/>
            </a:lvl5pPr>
            <a:lvl6pPr marL="2743200" lvl="5" indent="-285750" algn="l" rtl="0">
              <a:lnSpc>
                <a:spcPct val="90000"/>
              </a:lnSpc>
              <a:spcBef>
                <a:spcPts val="500"/>
              </a:spcBef>
              <a:spcAft>
                <a:spcPts val="0"/>
              </a:spcAft>
              <a:buClr>
                <a:schemeClr val="dk1"/>
              </a:buClr>
              <a:buSzPts val="900"/>
              <a:buChar char="■"/>
              <a:defRPr/>
            </a:lvl6pPr>
            <a:lvl7pPr marL="3200400" lvl="6" indent="-285750" algn="l" rtl="0">
              <a:lnSpc>
                <a:spcPct val="90000"/>
              </a:lnSpc>
              <a:spcBef>
                <a:spcPts val="500"/>
              </a:spcBef>
              <a:spcAft>
                <a:spcPts val="0"/>
              </a:spcAft>
              <a:buClr>
                <a:schemeClr val="dk1"/>
              </a:buClr>
              <a:buSzPts val="900"/>
              <a:buChar char="●"/>
              <a:defRPr/>
            </a:lvl7pPr>
            <a:lvl8pPr marL="3657600" lvl="7" indent="-285750" algn="l" rtl="0">
              <a:lnSpc>
                <a:spcPct val="90000"/>
              </a:lnSpc>
              <a:spcBef>
                <a:spcPts val="500"/>
              </a:spcBef>
              <a:spcAft>
                <a:spcPts val="0"/>
              </a:spcAft>
              <a:buClr>
                <a:schemeClr val="dk1"/>
              </a:buClr>
              <a:buSzPts val="900"/>
              <a:buChar char="○"/>
              <a:defRPr/>
            </a:lvl8pPr>
            <a:lvl9pPr marL="4114800" lvl="8" indent="-285750" algn="l" rtl="0">
              <a:lnSpc>
                <a:spcPct val="90000"/>
              </a:lnSpc>
              <a:spcBef>
                <a:spcPts val="500"/>
              </a:spcBef>
              <a:spcAft>
                <a:spcPts val="1600"/>
              </a:spcAft>
              <a:buClr>
                <a:schemeClr val="dk1"/>
              </a:buClr>
              <a:buSzPts val="900"/>
              <a:buChar char="■"/>
              <a:defRPr/>
            </a:lvl9pPr>
          </a:lstStyle>
          <a:p>
            <a:endParaRPr/>
          </a:p>
        </p:txBody>
      </p:sp>
      <p:sp>
        <p:nvSpPr>
          <p:cNvPr id="309" name="Google Shape;309;p75"/>
          <p:cNvSpPr txBox="1">
            <a:spLocks noGrp="1"/>
          </p:cNvSpPr>
          <p:nvPr>
            <p:ph type="dt" idx="10"/>
          </p:nvPr>
        </p:nvSpPr>
        <p:spPr>
          <a:xfrm>
            <a:off x="2147683" y="4719043"/>
            <a:ext cx="1212000" cy="273900"/>
          </a:xfrm>
          <a:prstGeom prst="rect">
            <a:avLst/>
          </a:prstGeom>
          <a:noFill/>
          <a:ln>
            <a:noFill/>
          </a:ln>
        </p:spPr>
        <p:txBody>
          <a:bodyPr spcFirstLastPara="1" wrap="square" lIns="48225" tIns="24100" rIns="48225" bIns="2410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310" name="Google Shape;310;p75"/>
          <p:cNvSpPr txBox="1">
            <a:spLocks noGrp="1"/>
          </p:cNvSpPr>
          <p:nvPr>
            <p:ph type="ftr" idx="11"/>
          </p:nvPr>
        </p:nvSpPr>
        <p:spPr>
          <a:xfrm>
            <a:off x="3591555" y="4743153"/>
            <a:ext cx="4405500" cy="231000"/>
          </a:xfrm>
          <a:prstGeom prst="rect">
            <a:avLst/>
          </a:prstGeom>
          <a:noFill/>
          <a:ln>
            <a:noFill/>
          </a:ln>
        </p:spPr>
        <p:txBody>
          <a:bodyPr spcFirstLastPara="1" wrap="square" lIns="48225" tIns="24100" rIns="48225" bIns="2410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311" name="Google Shape;311;p75"/>
          <p:cNvSpPr txBox="1">
            <a:spLocks noGrp="1"/>
          </p:cNvSpPr>
          <p:nvPr>
            <p:ph type="sldNum" idx="12"/>
          </p:nvPr>
        </p:nvSpPr>
        <p:spPr>
          <a:xfrm>
            <a:off x="8222065" y="4719043"/>
            <a:ext cx="486600" cy="273900"/>
          </a:xfrm>
          <a:prstGeom prst="rect">
            <a:avLst/>
          </a:prstGeom>
          <a:noFill/>
          <a:ln>
            <a:noFill/>
          </a:ln>
        </p:spPr>
        <p:txBody>
          <a:bodyPr spcFirstLastPara="1" wrap="square" lIns="48225" tIns="24100" rIns="48225" bIns="241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2"/>
        <p:cNvGrpSpPr/>
        <p:nvPr/>
      </p:nvGrpSpPr>
      <p:grpSpPr>
        <a:xfrm>
          <a:off x="0" y="0"/>
          <a:ext cx="0" cy="0"/>
          <a:chOff x="0" y="0"/>
          <a:chExt cx="0" cy="0"/>
        </a:xfrm>
      </p:grpSpPr>
      <p:sp>
        <p:nvSpPr>
          <p:cNvPr id="313" name="Google Shape;313;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4" name="Google Shape;314;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15" name="Google Shape;315;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9" name="Google Shape;39;p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6"/>
        <p:cNvGrpSpPr/>
        <p:nvPr/>
      </p:nvGrpSpPr>
      <p:grpSpPr>
        <a:xfrm>
          <a:off x="0" y="0"/>
          <a:ext cx="0" cy="0"/>
          <a:chOff x="0" y="0"/>
          <a:chExt cx="0" cy="0"/>
        </a:xfrm>
      </p:grpSpPr>
      <p:sp>
        <p:nvSpPr>
          <p:cNvPr id="317" name="Google Shape;317;p7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300"/>
              <a:buNone/>
              <a:defRPr sz="5300"/>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318" name="Google Shape;318;p7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9" name="Google Shape;31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0"/>
        <p:cNvGrpSpPr/>
        <p:nvPr/>
      </p:nvGrpSpPr>
      <p:grpSpPr>
        <a:xfrm>
          <a:off x="0" y="0"/>
          <a:ext cx="0" cy="0"/>
          <a:chOff x="0" y="0"/>
          <a:chExt cx="0" cy="0"/>
        </a:xfrm>
      </p:grpSpPr>
      <p:sp>
        <p:nvSpPr>
          <p:cNvPr id="321" name="Google Shape;321;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2" name="Google Shape;322;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3"/>
        <p:cNvGrpSpPr/>
        <p:nvPr/>
      </p:nvGrpSpPr>
      <p:grpSpPr>
        <a:xfrm>
          <a:off x="0" y="0"/>
          <a:ext cx="0" cy="0"/>
          <a:chOff x="0" y="0"/>
          <a:chExt cx="0" cy="0"/>
        </a:xfrm>
      </p:grpSpPr>
      <p:sp>
        <p:nvSpPr>
          <p:cNvPr id="324" name="Google Shape;324;p7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25" name="Google Shape;325;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sp>
        <p:nvSpPr>
          <p:cNvPr id="327" name="Google Shape;327;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8" name="Google Shape;328;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29" name="Google Shape;329;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30" name="Google Shape;330;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8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33" name="Google Shape;333;p8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34" name="Google Shape;334;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5"/>
        <p:cNvGrpSpPr/>
        <p:nvPr/>
      </p:nvGrpSpPr>
      <p:grpSpPr>
        <a:xfrm>
          <a:off x="0" y="0"/>
          <a:ext cx="0" cy="0"/>
          <a:chOff x="0" y="0"/>
          <a:chExt cx="0" cy="0"/>
        </a:xfrm>
      </p:grpSpPr>
      <p:sp>
        <p:nvSpPr>
          <p:cNvPr id="336" name="Google Shape;336;p8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37" name="Google Shape;337;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sp>
        <p:nvSpPr>
          <p:cNvPr id="339" name="Google Shape;339;p8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8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41" name="Google Shape;341;p8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2" name="Google Shape;342;p8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43" name="Google Shape;34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4"/>
        <p:cNvGrpSpPr/>
        <p:nvPr/>
      </p:nvGrpSpPr>
      <p:grpSpPr>
        <a:xfrm>
          <a:off x="0" y="0"/>
          <a:ext cx="0" cy="0"/>
          <a:chOff x="0" y="0"/>
          <a:chExt cx="0" cy="0"/>
        </a:xfrm>
      </p:grpSpPr>
      <p:sp>
        <p:nvSpPr>
          <p:cNvPr id="345" name="Google Shape;345;p8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346" name="Google Shape;346;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7"/>
        <p:cNvGrpSpPr/>
        <p:nvPr/>
      </p:nvGrpSpPr>
      <p:grpSpPr>
        <a:xfrm>
          <a:off x="0" y="0"/>
          <a:ext cx="0" cy="0"/>
          <a:chOff x="0" y="0"/>
          <a:chExt cx="0" cy="0"/>
        </a:xfrm>
      </p:grpSpPr>
      <p:sp>
        <p:nvSpPr>
          <p:cNvPr id="348" name="Google Shape;348;p8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49" name="Google Shape;349;p8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350" name="Google Shape;350;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1"/>
        <p:cNvGrpSpPr/>
        <p:nvPr/>
      </p:nvGrpSpPr>
      <p:grpSpPr>
        <a:xfrm>
          <a:off x="0" y="0"/>
          <a:ext cx="0" cy="0"/>
          <a:chOff x="0" y="0"/>
          <a:chExt cx="0" cy="0"/>
        </a:xfrm>
      </p:grpSpPr>
      <p:sp>
        <p:nvSpPr>
          <p:cNvPr id="352" name="Google Shape;352;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3"/>
        <p:cNvGrpSpPr/>
        <p:nvPr/>
      </p:nvGrpSpPr>
      <p:grpSpPr>
        <a:xfrm>
          <a:off x="0" y="0"/>
          <a:ext cx="0" cy="0"/>
          <a:chOff x="0" y="0"/>
          <a:chExt cx="0" cy="0"/>
        </a:xfrm>
      </p:grpSpPr>
      <p:sp>
        <p:nvSpPr>
          <p:cNvPr id="354" name="Google Shape;354;p87"/>
          <p:cNvSpPr txBox="1">
            <a:spLocks noGrp="1"/>
          </p:cNvSpPr>
          <p:nvPr>
            <p:ph type="title"/>
          </p:nvPr>
        </p:nvSpPr>
        <p:spPr>
          <a:xfrm>
            <a:off x="628650" y="117361"/>
            <a:ext cx="8393400" cy="813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5" name="Google Shape;355;p87"/>
          <p:cNvSpPr txBox="1">
            <a:spLocks noGrp="1"/>
          </p:cNvSpPr>
          <p:nvPr>
            <p:ph type="body" idx="1"/>
          </p:nvPr>
        </p:nvSpPr>
        <p:spPr>
          <a:xfrm>
            <a:off x="628650" y="938435"/>
            <a:ext cx="8393400" cy="3753000"/>
          </a:xfrm>
          <a:prstGeom prst="rect">
            <a:avLst/>
          </a:prstGeom>
          <a:noFill/>
          <a:ln>
            <a:noFill/>
          </a:ln>
        </p:spPr>
        <p:txBody>
          <a:bodyPr spcFirstLastPara="1" wrap="square" lIns="68575" tIns="34275" rIns="68575" bIns="34275" anchor="t" anchorCtr="0">
            <a:normAutofit/>
          </a:bodyPr>
          <a:lstStyle>
            <a:lvl1pPr marL="457200" lvl="0" indent="-361950" algn="l" rtl="0">
              <a:lnSpc>
                <a:spcPct val="100000"/>
              </a:lnSpc>
              <a:spcBef>
                <a:spcPts val="800"/>
              </a:spcBef>
              <a:spcAft>
                <a:spcPts val="0"/>
              </a:spcAft>
              <a:buClr>
                <a:schemeClr val="dk2"/>
              </a:buClr>
              <a:buSzPts val="2100"/>
              <a:buFont typeface="Corbel"/>
              <a:buAutoNum type="arabicPeriod"/>
              <a:defRPr/>
            </a:lvl1pPr>
            <a:lvl2pPr marL="914400" lvl="1" indent="-317500" algn="l" rtl="0">
              <a:lnSpc>
                <a:spcPct val="100000"/>
              </a:lnSpc>
              <a:spcBef>
                <a:spcPts val="500"/>
              </a:spcBef>
              <a:spcAft>
                <a:spcPts val="0"/>
              </a:spcAft>
              <a:buClr>
                <a:schemeClr val="accent2"/>
              </a:buClr>
              <a:buSzPts val="1400"/>
              <a:buFont typeface="Corbel"/>
              <a:buAutoNum type="alphaLcPeriod"/>
              <a:defRPr/>
            </a:lvl2pPr>
            <a:lvl3pPr marL="1371600" lvl="2" indent="-323850" algn="l" rtl="0">
              <a:lnSpc>
                <a:spcPct val="100000"/>
              </a:lnSpc>
              <a:spcBef>
                <a:spcPts val="500"/>
              </a:spcBef>
              <a:spcAft>
                <a:spcPts val="0"/>
              </a:spcAft>
              <a:buClr>
                <a:schemeClr val="accent3"/>
              </a:buClr>
              <a:buSzPts val="1500"/>
              <a:buFont typeface="Corbel"/>
              <a:buAutoNum type="romanLcPeriod"/>
              <a:defRPr/>
            </a:lvl3pPr>
            <a:lvl4pPr marL="1828800" lvl="3" indent="-304800" algn="l" rtl="0">
              <a:lnSpc>
                <a:spcPct val="100000"/>
              </a:lnSpc>
              <a:spcBef>
                <a:spcPts val="500"/>
              </a:spcBef>
              <a:spcAft>
                <a:spcPts val="0"/>
              </a:spcAft>
              <a:buClr>
                <a:schemeClr val="dk2"/>
              </a:buClr>
              <a:buSzPts val="1200"/>
              <a:buFont typeface="Corbel"/>
              <a:buAutoNum type="arabicPeriod"/>
              <a:defRPr/>
            </a:lvl4pPr>
            <a:lvl5pPr marL="2286000" lvl="4" indent="-273050" algn="l" rtl="0">
              <a:lnSpc>
                <a:spcPct val="100000"/>
              </a:lnSpc>
              <a:spcBef>
                <a:spcPts val="500"/>
              </a:spcBef>
              <a:spcAft>
                <a:spcPts val="0"/>
              </a:spcAft>
              <a:buClr>
                <a:schemeClr val="accent2"/>
              </a:buClr>
              <a:buSzPts val="700"/>
              <a:buFont typeface="Corbel"/>
              <a:buAutoNum type="alphaLcPeriod"/>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500"/>
              </a:spcBef>
              <a:spcAft>
                <a:spcPts val="0"/>
              </a:spcAft>
              <a:buClr>
                <a:schemeClr val="dk1"/>
              </a:buClr>
              <a:buSzPts val="1400"/>
              <a:buChar char="●"/>
              <a:defRPr/>
            </a:lvl7pPr>
            <a:lvl8pPr marL="3657600" lvl="7" indent="-317500" algn="l" rtl="0">
              <a:lnSpc>
                <a:spcPct val="90000"/>
              </a:lnSpc>
              <a:spcBef>
                <a:spcPts val="500"/>
              </a:spcBef>
              <a:spcAft>
                <a:spcPts val="0"/>
              </a:spcAft>
              <a:buClr>
                <a:schemeClr val="dk1"/>
              </a:buClr>
              <a:buSzPts val="1400"/>
              <a:buChar char="○"/>
              <a:defRPr/>
            </a:lvl8pPr>
            <a:lvl9pPr marL="4114800" lvl="8" indent="-317500" algn="l" rtl="0">
              <a:lnSpc>
                <a:spcPct val="90000"/>
              </a:lnSpc>
              <a:spcBef>
                <a:spcPts val="500"/>
              </a:spcBef>
              <a:spcAft>
                <a:spcPts val="1600"/>
              </a:spcAft>
              <a:buClr>
                <a:schemeClr val="dk1"/>
              </a:buClr>
              <a:buSzPts val="14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page">
  <p:cSld name="CUSTOM">
    <p:spTree>
      <p:nvGrpSpPr>
        <p:cNvPr id="1" name="Shape 356"/>
        <p:cNvGrpSpPr/>
        <p:nvPr/>
      </p:nvGrpSpPr>
      <p:grpSpPr>
        <a:xfrm>
          <a:off x="0" y="0"/>
          <a:ext cx="0" cy="0"/>
          <a:chOff x="0" y="0"/>
          <a:chExt cx="0" cy="0"/>
        </a:xfrm>
      </p:grpSpPr>
      <p:pic>
        <p:nvPicPr>
          <p:cNvPr id="357" name="Google Shape;357;p88"/>
          <p:cNvPicPr preferRelativeResize="0"/>
          <p:nvPr/>
        </p:nvPicPr>
        <p:blipFill rotWithShape="1">
          <a:blip r:embed="rId2">
            <a:alphaModFix/>
          </a:blip>
          <a:srcRect l="12633"/>
          <a:stretch/>
        </p:blipFill>
        <p:spPr>
          <a:xfrm>
            <a:off x="0" y="0"/>
            <a:ext cx="9143998" cy="5143502"/>
          </a:xfrm>
          <a:prstGeom prst="rect">
            <a:avLst/>
          </a:prstGeom>
          <a:noFill/>
          <a:ln>
            <a:noFill/>
          </a:ln>
        </p:spPr>
      </p:pic>
      <p:pic>
        <p:nvPicPr>
          <p:cNvPr id="358" name="Google Shape;358;p88"/>
          <p:cNvPicPr preferRelativeResize="0"/>
          <p:nvPr/>
        </p:nvPicPr>
        <p:blipFill rotWithShape="1">
          <a:blip r:embed="rId3">
            <a:alphaModFix/>
          </a:blip>
          <a:srcRect/>
          <a:stretch/>
        </p:blipFill>
        <p:spPr>
          <a:xfrm>
            <a:off x="56725" y="56725"/>
            <a:ext cx="1250989" cy="501936"/>
          </a:xfrm>
          <a:prstGeom prst="rect">
            <a:avLst/>
          </a:prstGeom>
          <a:noFill/>
          <a:ln>
            <a:noFill/>
          </a:ln>
        </p:spPr>
      </p:pic>
      <p:sp>
        <p:nvSpPr>
          <p:cNvPr id="359" name="Google Shape;359;p88"/>
          <p:cNvSpPr txBox="1"/>
          <p:nvPr/>
        </p:nvSpPr>
        <p:spPr>
          <a:xfrm>
            <a:off x="1249822" y="225644"/>
            <a:ext cx="32817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nl-NL" sz="1900" b="0" i="0" u="none" strike="noStrike" cap="none">
                <a:solidFill>
                  <a:schemeClr val="lt1"/>
                </a:solidFill>
                <a:latin typeface="Verdana"/>
                <a:ea typeface="Verdana"/>
                <a:cs typeface="Verdana"/>
                <a:sym typeface="Verdana"/>
              </a:rPr>
              <a:t>ANNUAL EVENT 2022</a:t>
            </a:r>
            <a:endParaRPr sz="23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hoto 5">
  <p:cSld name="TITLE_AND_BODY_6">
    <p:spTree>
      <p:nvGrpSpPr>
        <p:cNvPr id="1" name="Shape 360"/>
        <p:cNvGrpSpPr/>
        <p:nvPr/>
      </p:nvGrpSpPr>
      <p:grpSpPr>
        <a:xfrm>
          <a:off x="0" y="0"/>
          <a:ext cx="0" cy="0"/>
          <a:chOff x="0" y="0"/>
          <a:chExt cx="0" cy="0"/>
        </a:xfrm>
      </p:grpSpPr>
      <p:sp>
        <p:nvSpPr>
          <p:cNvPr id="361" name="Google Shape;361;p89"/>
          <p:cNvSpPr txBox="1"/>
          <p:nvPr/>
        </p:nvSpPr>
        <p:spPr>
          <a:xfrm>
            <a:off x="1116876" y="763761"/>
            <a:ext cx="5964600" cy="3294600"/>
          </a:xfrm>
          <a:prstGeom prst="rect">
            <a:avLst/>
          </a:prstGeom>
          <a:noFill/>
          <a:ln>
            <a:noFill/>
          </a:ln>
        </p:spPr>
        <p:txBody>
          <a:bodyPr spcFirstLastPara="1" wrap="square" lIns="62175" tIns="62175" rIns="62175" bIns="6217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nternal_Blank">
  <p:cSld name="Internal_Blank">
    <p:spTree>
      <p:nvGrpSpPr>
        <p:cNvPr id="1" name="Shape 368"/>
        <p:cNvGrpSpPr/>
        <p:nvPr/>
      </p:nvGrpSpPr>
      <p:grpSpPr>
        <a:xfrm>
          <a:off x="0" y="0"/>
          <a:ext cx="0" cy="0"/>
          <a:chOff x="0" y="0"/>
          <a:chExt cx="0" cy="0"/>
        </a:xfrm>
      </p:grpSpPr>
      <p:sp>
        <p:nvSpPr>
          <p:cNvPr id="369" name="Google Shape;369;p91"/>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0" name="Google Shape;370;p91"/>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1" name="Google Shape;371;p91"/>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2" name="Google Shape;372;p91"/>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373"/>
        <p:cNvGrpSpPr/>
        <p:nvPr/>
      </p:nvGrpSpPr>
      <p:grpSpPr>
        <a:xfrm>
          <a:off x="0" y="0"/>
          <a:ext cx="0" cy="0"/>
          <a:chOff x="0" y="0"/>
          <a:chExt cx="0" cy="0"/>
        </a:xfrm>
      </p:grpSpPr>
      <p:pic>
        <p:nvPicPr>
          <p:cNvPr id="374" name="Google Shape;374;p92"/>
          <p:cNvPicPr preferRelativeResize="0"/>
          <p:nvPr/>
        </p:nvPicPr>
        <p:blipFill rotWithShape="1">
          <a:blip r:embed="rId2">
            <a:alphaModFix/>
          </a:blip>
          <a:srcRect/>
          <a:stretch/>
        </p:blipFill>
        <p:spPr>
          <a:xfrm>
            <a:off x="7219" y="-7219"/>
            <a:ext cx="9144000" cy="5143500"/>
          </a:xfrm>
          <a:prstGeom prst="rect">
            <a:avLst/>
          </a:prstGeom>
          <a:noFill/>
          <a:ln>
            <a:noFill/>
          </a:ln>
        </p:spPr>
      </p:pic>
      <p:sp>
        <p:nvSpPr>
          <p:cNvPr id="375" name="Google Shape;375;p92"/>
          <p:cNvSpPr txBox="1">
            <a:spLocks noGrp="1"/>
          </p:cNvSpPr>
          <p:nvPr>
            <p:ph type="ctrTitle"/>
          </p:nvPr>
        </p:nvSpPr>
        <p:spPr>
          <a:xfrm>
            <a:off x="305205" y="2465489"/>
            <a:ext cx="7479900" cy="1022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36277C"/>
              </a:buClr>
              <a:buSzPts val="3600"/>
              <a:buFont typeface="Calibri"/>
              <a:buNone/>
              <a:defRPr sz="3600" b="1" i="0" u="none" strike="noStrike" cap="none">
                <a:solidFill>
                  <a:srgbClr val="36277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6" name="Google Shape;376;p92"/>
          <p:cNvSpPr txBox="1">
            <a:spLocks noGrp="1"/>
          </p:cNvSpPr>
          <p:nvPr>
            <p:ph type="subTitle" idx="1"/>
          </p:nvPr>
        </p:nvSpPr>
        <p:spPr>
          <a:xfrm>
            <a:off x="305205" y="3677475"/>
            <a:ext cx="7479900" cy="5019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A0DC"/>
              </a:buClr>
              <a:buSzPts val="1600"/>
              <a:buFont typeface="Calibri"/>
              <a:buNone/>
              <a:defRPr sz="1800" b="0" i="0" u="none" strike="noStrike" cap="none">
                <a:solidFill>
                  <a:srgbClr val="2EA0DC"/>
                </a:solidFill>
                <a:latin typeface="Calibri"/>
                <a:ea typeface="Calibri"/>
                <a:cs typeface="Calibri"/>
                <a:sym typeface="Calibri"/>
              </a:defRPr>
            </a:lvl1pPr>
            <a:lvl2pPr marR="0" lvl="1" algn="ctr" rtl="0">
              <a:lnSpc>
                <a:spcPct val="90000"/>
              </a:lnSpc>
              <a:spcBef>
                <a:spcPts val="400"/>
              </a:spcBef>
              <a:spcAft>
                <a:spcPts val="0"/>
              </a:spcAft>
              <a:buClr>
                <a:schemeClr val="dk2"/>
              </a:buClr>
              <a:buSzPts val="1300"/>
              <a:buFont typeface="Calibri"/>
              <a:buNone/>
              <a:defRPr sz="1500" b="0" i="0" u="none" strike="noStrike" cap="none">
                <a:solidFill>
                  <a:schemeClr val="dk2"/>
                </a:solidFill>
                <a:latin typeface="Calibri"/>
                <a:ea typeface="Calibri"/>
                <a:cs typeface="Calibri"/>
                <a:sym typeface="Calibri"/>
              </a:defRPr>
            </a:lvl2pPr>
            <a:lvl3pPr marR="0" lvl="2" algn="ctr" rtl="0">
              <a:lnSpc>
                <a:spcPct val="90000"/>
              </a:lnSpc>
              <a:spcBef>
                <a:spcPts val="400"/>
              </a:spcBef>
              <a:spcAft>
                <a:spcPts val="0"/>
              </a:spcAft>
              <a:buClr>
                <a:schemeClr val="dk2"/>
              </a:buClr>
              <a:buSzPts val="1200"/>
              <a:buFont typeface="Calibri"/>
              <a:buNone/>
              <a:defRPr sz="1400" b="0" i="0" u="none" strike="noStrike" cap="none">
                <a:solidFill>
                  <a:schemeClr val="dk2"/>
                </a:solidFill>
                <a:latin typeface="Calibri"/>
                <a:ea typeface="Calibri"/>
                <a:cs typeface="Calibri"/>
                <a:sym typeface="Calibri"/>
              </a:defRPr>
            </a:lvl3pPr>
            <a:lvl4pPr marR="0" lvl="3" algn="ctr" rtl="0">
              <a:lnSpc>
                <a:spcPct val="90000"/>
              </a:lnSpc>
              <a:spcBef>
                <a:spcPts val="400"/>
              </a:spcBef>
              <a:spcAft>
                <a:spcPts val="0"/>
              </a:spcAft>
              <a:buClr>
                <a:schemeClr val="dk2"/>
              </a:buClr>
              <a:buSzPts val="1100"/>
              <a:buFont typeface="Calibri"/>
              <a:buNone/>
              <a:defRPr sz="1200" b="0" i="0" u="none" strike="noStrike" cap="none">
                <a:solidFill>
                  <a:schemeClr val="dk2"/>
                </a:solidFill>
                <a:latin typeface="Calibri"/>
                <a:ea typeface="Calibri"/>
                <a:cs typeface="Calibri"/>
                <a:sym typeface="Calibri"/>
              </a:defRPr>
            </a:lvl4pPr>
            <a:lvl5pPr marR="0" lvl="4" algn="ctr" rtl="0">
              <a:lnSpc>
                <a:spcPct val="90000"/>
              </a:lnSpc>
              <a:spcBef>
                <a:spcPts val="400"/>
              </a:spcBef>
              <a:spcAft>
                <a:spcPts val="0"/>
              </a:spcAft>
              <a:buClr>
                <a:schemeClr val="dk2"/>
              </a:buClr>
              <a:buSzPts val="1100"/>
              <a:buFont typeface="Calibri"/>
              <a:buNone/>
              <a:defRPr sz="1200" b="0" i="0" u="none" strike="noStrike" cap="none">
                <a:solidFill>
                  <a:schemeClr val="dk2"/>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Internal-3">
  <p:cSld name="Internal-3">
    <p:spTree>
      <p:nvGrpSpPr>
        <p:cNvPr id="1" name="Shape 377"/>
        <p:cNvGrpSpPr/>
        <p:nvPr/>
      </p:nvGrpSpPr>
      <p:grpSpPr>
        <a:xfrm>
          <a:off x="0" y="0"/>
          <a:ext cx="0" cy="0"/>
          <a:chOff x="0" y="0"/>
          <a:chExt cx="0" cy="0"/>
        </a:xfrm>
      </p:grpSpPr>
      <p:sp>
        <p:nvSpPr>
          <p:cNvPr id="378" name="Google Shape;378;p93"/>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9" name="Google Shape;379;p93"/>
          <p:cNvSpPr txBox="1">
            <a:spLocks noGrp="1"/>
          </p:cNvSpPr>
          <p:nvPr>
            <p:ph type="body" idx="1"/>
          </p:nvPr>
        </p:nvSpPr>
        <p:spPr>
          <a:xfrm>
            <a:off x="310414" y="2065734"/>
            <a:ext cx="8525400" cy="2531400"/>
          </a:xfrm>
          <a:prstGeom prst="rect">
            <a:avLst/>
          </a:prstGeom>
          <a:noFill/>
          <a:ln>
            <a:noFill/>
          </a:ln>
        </p:spPr>
        <p:txBody>
          <a:bodyPr spcFirstLastPara="1" wrap="square" lIns="68575" tIns="34275" rIns="68575" bIns="34275" anchor="t" anchorCtr="0">
            <a:noAutofit/>
          </a:bodyPr>
          <a:lstStyle>
            <a:lvl1pPr marL="457200" marR="0" lvl="0" indent="-349250" algn="l" rtl="0">
              <a:lnSpc>
                <a:spcPct val="90000"/>
              </a:lnSpc>
              <a:spcBef>
                <a:spcPts val="800"/>
              </a:spcBef>
              <a:spcAft>
                <a:spcPts val="0"/>
              </a:spcAft>
              <a:buClr>
                <a:srgbClr val="1D1D1B"/>
              </a:buClr>
              <a:buSzPts val="1900"/>
              <a:buFont typeface="Calibri"/>
              <a:buChar char="•"/>
              <a:defRPr sz="2100" b="0" i="0" u="none" strike="noStrike" cap="none">
                <a:solidFill>
                  <a:srgbClr val="1D1D1B"/>
                </a:solidFill>
                <a:latin typeface="Calibri"/>
                <a:ea typeface="Calibri"/>
                <a:cs typeface="Calibri"/>
                <a:sym typeface="Calibri"/>
              </a:defRPr>
            </a:lvl1pPr>
            <a:lvl2pPr marL="914400" marR="0" lvl="1" indent="-330200" algn="l" rtl="0">
              <a:lnSpc>
                <a:spcPct val="90000"/>
              </a:lnSpc>
              <a:spcBef>
                <a:spcPts val="400"/>
              </a:spcBef>
              <a:spcAft>
                <a:spcPts val="0"/>
              </a:spcAft>
              <a:buClr>
                <a:srgbClr val="1D1D1B"/>
              </a:buClr>
              <a:buSzPts val="1600"/>
              <a:buFont typeface="Calibri"/>
              <a:buChar char="•"/>
              <a:defRPr sz="1800" b="0" i="0" u="none" strike="noStrike" cap="none">
                <a:solidFill>
                  <a:srgbClr val="1D1D1B"/>
                </a:solidFill>
                <a:latin typeface="Calibri"/>
                <a:ea typeface="Calibri"/>
                <a:cs typeface="Calibri"/>
                <a:sym typeface="Calibri"/>
              </a:defRPr>
            </a:lvl2pPr>
            <a:lvl3pPr marL="1371600" marR="0" lvl="2" indent="-311150" algn="l" rtl="0">
              <a:lnSpc>
                <a:spcPct val="90000"/>
              </a:lnSpc>
              <a:spcBef>
                <a:spcPts val="400"/>
              </a:spcBef>
              <a:spcAft>
                <a:spcPts val="0"/>
              </a:spcAft>
              <a:buClr>
                <a:srgbClr val="1D1D1B"/>
              </a:buClr>
              <a:buSzPts val="1300"/>
              <a:buFont typeface="Calibri"/>
              <a:buChar char="•"/>
              <a:defRPr sz="1500" b="0" i="0" u="none" strike="noStrike" cap="none">
                <a:solidFill>
                  <a:srgbClr val="1D1D1B"/>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D1D1B"/>
              </a:buClr>
              <a:buSzPts val="1200"/>
              <a:buFont typeface="Calibri"/>
              <a:buChar char="•"/>
              <a:defRPr sz="1400" b="0" i="0" u="none" strike="noStrike" cap="none">
                <a:solidFill>
                  <a:srgbClr val="1D1D1B"/>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D1D1B"/>
              </a:buClr>
              <a:buSzPts val="1200"/>
              <a:buFont typeface="Calibri"/>
              <a:buChar char="•"/>
              <a:defRPr sz="1400" b="0" i="0" u="none" strike="noStrike" cap="none">
                <a:solidFill>
                  <a:srgbClr val="1D1D1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0" name="Google Shape;380;p93"/>
          <p:cNvSpPr txBox="1">
            <a:spLocks noGrp="1"/>
          </p:cNvSpPr>
          <p:nvPr>
            <p:ph type="body" idx="2"/>
          </p:nvPr>
        </p:nvSpPr>
        <p:spPr>
          <a:xfrm>
            <a:off x="310414" y="1005689"/>
            <a:ext cx="8525400" cy="800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36277C"/>
              </a:buClr>
              <a:buSzPts val="1900"/>
              <a:buFont typeface="Calibri"/>
              <a:buNone/>
              <a:defRPr sz="2100" b="0" i="0" u="none" strike="noStrike" cap="none">
                <a:solidFill>
                  <a:srgbClr val="36277C"/>
                </a:solidFill>
                <a:latin typeface="Calibri"/>
                <a:ea typeface="Calibri"/>
                <a:cs typeface="Calibri"/>
                <a:sym typeface="Calibri"/>
              </a:defRPr>
            </a:lvl1pPr>
            <a:lvl2pPr marL="914400" marR="0" lvl="1" indent="-228600" algn="l" rtl="0">
              <a:lnSpc>
                <a:spcPct val="90000"/>
              </a:lnSpc>
              <a:spcBef>
                <a:spcPts val="400"/>
              </a:spcBef>
              <a:spcAft>
                <a:spcPts val="0"/>
              </a:spcAft>
              <a:buClr>
                <a:srgbClr val="171616"/>
              </a:buClr>
              <a:buSzPts val="1600"/>
              <a:buFont typeface="Calibri"/>
              <a:buNone/>
              <a:defRPr sz="18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400"/>
              </a:spcBef>
              <a:spcAft>
                <a:spcPts val="0"/>
              </a:spcAft>
              <a:buClr>
                <a:srgbClr val="171616"/>
              </a:buClr>
              <a:buSzPts val="1300"/>
              <a:buFont typeface="Calibri"/>
              <a:buNone/>
              <a:defRPr sz="15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400"/>
              </a:spcBef>
              <a:spcAft>
                <a:spcPts val="0"/>
              </a:spcAft>
              <a:buClr>
                <a:srgbClr val="171616"/>
              </a:buClr>
              <a:buSzPts val="1200"/>
              <a:buFont typeface="Calibri"/>
              <a:buNone/>
              <a:defRPr sz="14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400"/>
              </a:spcBef>
              <a:spcAft>
                <a:spcPts val="0"/>
              </a:spcAft>
              <a:buClr>
                <a:srgbClr val="171616"/>
              </a:buClr>
              <a:buSzPts val="1200"/>
              <a:buFont typeface="Calibri"/>
              <a:buNone/>
              <a:defRPr sz="1400" b="0" i="0" u="none" strike="noStrike" cap="none">
                <a:solidFill>
                  <a:srgbClr val="17161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1" name="Google Shape;381;p93"/>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2" name="Google Shape;382;p93"/>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3" name="Google Shape;383;p93"/>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Internal-3">
  <p:cSld name="1_Internal-3">
    <p:spTree>
      <p:nvGrpSpPr>
        <p:cNvPr id="1" name="Shape 384"/>
        <p:cNvGrpSpPr/>
        <p:nvPr/>
      </p:nvGrpSpPr>
      <p:grpSpPr>
        <a:xfrm>
          <a:off x="0" y="0"/>
          <a:ext cx="0" cy="0"/>
          <a:chOff x="0" y="0"/>
          <a:chExt cx="0" cy="0"/>
        </a:xfrm>
      </p:grpSpPr>
      <p:sp>
        <p:nvSpPr>
          <p:cNvPr id="385" name="Google Shape;385;p94"/>
          <p:cNvSpPr txBox="1">
            <a:spLocks noGrp="1"/>
          </p:cNvSpPr>
          <p:nvPr>
            <p:ph type="body" idx="1"/>
          </p:nvPr>
        </p:nvSpPr>
        <p:spPr>
          <a:xfrm>
            <a:off x="324853" y="1146572"/>
            <a:ext cx="8453400" cy="3450300"/>
          </a:xfrm>
          <a:prstGeom prst="rect">
            <a:avLst/>
          </a:prstGeom>
          <a:noFill/>
          <a:ln>
            <a:noFill/>
          </a:ln>
        </p:spPr>
        <p:txBody>
          <a:bodyPr spcFirstLastPara="1" wrap="square" lIns="68575" tIns="34275" rIns="68575" bIns="34275" anchor="t" anchorCtr="0">
            <a:noAutofit/>
          </a:bodyPr>
          <a:lstStyle>
            <a:lvl1pPr marL="457200" marR="0" lvl="0" indent="-349250" algn="l" rtl="0">
              <a:lnSpc>
                <a:spcPct val="90000"/>
              </a:lnSpc>
              <a:spcBef>
                <a:spcPts val="800"/>
              </a:spcBef>
              <a:spcAft>
                <a:spcPts val="0"/>
              </a:spcAft>
              <a:buClr>
                <a:srgbClr val="171616"/>
              </a:buClr>
              <a:buSzPts val="1900"/>
              <a:buFont typeface="Calibri"/>
              <a:buChar char="•"/>
              <a:defRPr sz="2100" b="0" i="0" u="none" strike="noStrike" cap="none">
                <a:solidFill>
                  <a:srgbClr val="171616"/>
                </a:solidFill>
                <a:latin typeface="Calibri"/>
                <a:ea typeface="Calibri"/>
                <a:cs typeface="Calibri"/>
                <a:sym typeface="Calibri"/>
              </a:defRPr>
            </a:lvl1pPr>
            <a:lvl2pPr marL="914400" marR="0" lvl="1" indent="-330200" algn="l" rtl="0">
              <a:lnSpc>
                <a:spcPct val="90000"/>
              </a:lnSpc>
              <a:spcBef>
                <a:spcPts val="400"/>
              </a:spcBef>
              <a:spcAft>
                <a:spcPts val="0"/>
              </a:spcAft>
              <a:buClr>
                <a:srgbClr val="171616"/>
              </a:buClr>
              <a:buSzPts val="1600"/>
              <a:buFont typeface="Calibri"/>
              <a:buChar char="•"/>
              <a:defRPr sz="1800" b="0" i="0" u="none" strike="noStrike" cap="none">
                <a:solidFill>
                  <a:srgbClr val="171616"/>
                </a:solidFill>
                <a:latin typeface="Calibri"/>
                <a:ea typeface="Calibri"/>
                <a:cs typeface="Calibri"/>
                <a:sym typeface="Calibri"/>
              </a:defRPr>
            </a:lvl2pPr>
            <a:lvl3pPr marL="1371600" marR="0" lvl="2"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71616"/>
              </a:buClr>
              <a:buSzPts val="1200"/>
              <a:buFont typeface="Calibri"/>
              <a:buChar char="•"/>
              <a:defRPr sz="1400" b="0" i="0" u="none" strike="noStrike" cap="none">
                <a:solidFill>
                  <a:srgbClr val="17161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71616"/>
              </a:buClr>
              <a:buSzPts val="1200"/>
              <a:buFont typeface="Calibri"/>
              <a:buChar char="•"/>
              <a:defRPr sz="1400" b="0" i="0" u="none" strike="noStrike" cap="none">
                <a:solidFill>
                  <a:srgbClr val="17161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6" name="Google Shape;386;p94"/>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7" name="Google Shape;387;p94"/>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900">
                <a:solidFill>
                  <a:srgbClr val="1D1D1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8" name="Google Shape;388;p94"/>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389" name="Google Shape;389;p94"/>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nternal-5">
  <p:cSld name="Internal-5">
    <p:spTree>
      <p:nvGrpSpPr>
        <p:cNvPr id="1" name="Shape 390"/>
        <p:cNvGrpSpPr/>
        <p:nvPr/>
      </p:nvGrpSpPr>
      <p:grpSpPr>
        <a:xfrm>
          <a:off x="0" y="0"/>
          <a:ext cx="0" cy="0"/>
          <a:chOff x="0" y="0"/>
          <a:chExt cx="0" cy="0"/>
        </a:xfrm>
      </p:grpSpPr>
      <p:sp>
        <p:nvSpPr>
          <p:cNvPr id="391" name="Google Shape;391;p95"/>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2" name="Google Shape;392;p95"/>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3" name="Google Shape;393;p95"/>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394" name="Google Shape;394;p95"/>
          <p:cNvSpPr txBox="1">
            <a:spLocks noGrp="1"/>
          </p:cNvSpPr>
          <p:nvPr>
            <p:ph type="body" idx="1"/>
          </p:nvPr>
        </p:nvSpPr>
        <p:spPr>
          <a:xfrm>
            <a:off x="3631130" y="938807"/>
            <a:ext cx="5175900" cy="3655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71616"/>
              </a:buClr>
              <a:buSzPts val="2100"/>
              <a:buFont typeface="Calibri"/>
              <a:buChar char="•"/>
              <a:defRPr sz="2400" b="0" i="0" u="none" strike="noStrike" cap="none">
                <a:solidFill>
                  <a:srgbClr val="171616"/>
                </a:solidFill>
                <a:latin typeface="Calibri"/>
                <a:ea typeface="Calibri"/>
                <a:cs typeface="Calibri"/>
                <a:sym typeface="Calibri"/>
              </a:defRPr>
            </a:lvl1pPr>
            <a:lvl2pPr marL="914400" marR="0" lvl="1" indent="-349250" algn="l" rtl="0">
              <a:lnSpc>
                <a:spcPct val="90000"/>
              </a:lnSpc>
              <a:spcBef>
                <a:spcPts val="400"/>
              </a:spcBef>
              <a:spcAft>
                <a:spcPts val="0"/>
              </a:spcAft>
              <a:buClr>
                <a:srgbClr val="171616"/>
              </a:buClr>
              <a:buSzPts val="1900"/>
              <a:buFont typeface="Calibri"/>
              <a:buChar char="•"/>
              <a:defRPr sz="2100" b="0" i="0" u="none" strike="noStrike" cap="none">
                <a:solidFill>
                  <a:srgbClr val="171616"/>
                </a:solidFill>
                <a:latin typeface="Calibri"/>
                <a:ea typeface="Calibri"/>
                <a:cs typeface="Calibri"/>
                <a:sym typeface="Calibri"/>
              </a:defRPr>
            </a:lvl2pPr>
            <a:lvl3pPr marL="1371600" marR="0" lvl="2" indent="-330200" algn="l" rtl="0">
              <a:lnSpc>
                <a:spcPct val="90000"/>
              </a:lnSpc>
              <a:spcBef>
                <a:spcPts val="400"/>
              </a:spcBef>
              <a:spcAft>
                <a:spcPts val="0"/>
              </a:spcAft>
              <a:buClr>
                <a:srgbClr val="171616"/>
              </a:buClr>
              <a:buSzPts val="1600"/>
              <a:buFont typeface="Calibri"/>
              <a:buChar char="•"/>
              <a:defRPr sz="1800" b="0" i="0" u="none" strike="noStrike" cap="none">
                <a:solidFill>
                  <a:srgbClr val="171616"/>
                </a:solidFill>
                <a:latin typeface="Calibri"/>
                <a:ea typeface="Calibri"/>
                <a:cs typeface="Calibri"/>
                <a:sym typeface="Calibri"/>
              </a:defRPr>
            </a:lvl3pPr>
            <a:lvl4pPr marL="1828800" marR="0" lvl="3"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4pPr>
            <a:lvl5pPr marL="2286000" marR="0" lvl="4" indent="-311150" algn="l" rtl="0">
              <a:lnSpc>
                <a:spcPct val="90000"/>
              </a:lnSpc>
              <a:spcBef>
                <a:spcPts val="400"/>
              </a:spcBef>
              <a:spcAft>
                <a:spcPts val="0"/>
              </a:spcAft>
              <a:buClr>
                <a:srgbClr val="171616"/>
              </a:buClr>
              <a:buSzPts val="1300"/>
              <a:buFont typeface="Calibri"/>
              <a:buChar char="•"/>
              <a:defRPr sz="1500" b="0" i="0" u="none" strike="noStrike" cap="none">
                <a:solidFill>
                  <a:srgbClr val="171616"/>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95" name="Google Shape;395;p95"/>
          <p:cNvSpPr txBox="1">
            <a:spLocks noGrp="1"/>
          </p:cNvSpPr>
          <p:nvPr>
            <p:ph type="body" idx="2"/>
          </p:nvPr>
        </p:nvSpPr>
        <p:spPr>
          <a:xfrm>
            <a:off x="317634" y="938808"/>
            <a:ext cx="3169800" cy="3661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171616"/>
              </a:buClr>
              <a:buSzPts val="1100"/>
              <a:buFont typeface="Calibri"/>
              <a:buNone/>
              <a:defRPr sz="12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900"/>
              <a:buFont typeface="Calibri"/>
              <a:buNone/>
              <a:defRPr sz="11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2"/>
              </a:buClr>
              <a:buSzPts val="800"/>
              <a:buFont typeface="Calibri"/>
              <a:buNone/>
              <a:defRPr sz="9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96" name="Google Shape;396;p95"/>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nternal-6">
  <p:cSld name="Internal-6">
    <p:spTree>
      <p:nvGrpSpPr>
        <p:cNvPr id="1" name="Shape 397"/>
        <p:cNvGrpSpPr/>
        <p:nvPr/>
      </p:nvGrpSpPr>
      <p:grpSpPr>
        <a:xfrm>
          <a:off x="0" y="0"/>
          <a:ext cx="0" cy="0"/>
          <a:chOff x="0" y="0"/>
          <a:chExt cx="0" cy="0"/>
        </a:xfrm>
      </p:grpSpPr>
      <p:sp>
        <p:nvSpPr>
          <p:cNvPr id="398" name="Google Shape;398;p96"/>
          <p:cNvSpPr>
            <a:spLocks noGrp="1"/>
          </p:cNvSpPr>
          <p:nvPr>
            <p:ph type="pic" idx="2"/>
          </p:nvPr>
        </p:nvSpPr>
        <p:spPr>
          <a:xfrm>
            <a:off x="3681663" y="1047506"/>
            <a:ext cx="5103900" cy="3460800"/>
          </a:xfrm>
          <a:prstGeom prst="rect">
            <a:avLst/>
          </a:prstGeom>
          <a:noFill/>
          <a:ln>
            <a:noFill/>
          </a:ln>
        </p:spPr>
      </p:sp>
      <p:sp>
        <p:nvSpPr>
          <p:cNvPr id="399" name="Google Shape;399;p96"/>
          <p:cNvSpPr txBox="1">
            <a:spLocks noGrp="1"/>
          </p:cNvSpPr>
          <p:nvPr>
            <p:ph type="body" idx="1"/>
          </p:nvPr>
        </p:nvSpPr>
        <p:spPr>
          <a:xfrm>
            <a:off x="339290" y="1047506"/>
            <a:ext cx="3147900" cy="346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171616"/>
              </a:buClr>
              <a:buSzPts val="1100"/>
              <a:buFont typeface="Calibri"/>
              <a:buNone/>
              <a:defRPr sz="12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900"/>
              <a:buFont typeface="Calibri"/>
              <a:buNone/>
              <a:defRPr sz="11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2"/>
              </a:buClr>
              <a:buSzPts val="800"/>
              <a:buFont typeface="Calibri"/>
              <a:buNone/>
              <a:defRPr sz="9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2"/>
              </a:buClr>
              <a:buSzPts val="700"/>
              <a:buFont typeface="Calibri"/>
              <a:buNone/>
              <a:defRPr sz="8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400" name="Google Shape;400;p96"/>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1" name="Google Shape;401;p96"/>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2" name="Google Shape;402;p96"/>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403" name="Google Shape;403;p96"/>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1D1D1B"/>
              </a:buClr>
              <a:buSzPts val="1800"/>
              <a:buFont typeface="Calibri"/>
              <a:buNone/>
              <a:defRPr sz="1800" b="1"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 type="blank">
  <p:cSld name="BLANK">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97"/>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6" name="Google Shape;406;p97"/>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 name="Google Shape;407;p97"/>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pic>
        <p:nvPicPr>
          <p:cNvPr id="408" name="Google Shape;408;p97"/>
          <p:cNvPicPr preferRelativeResize="0"/>
          <p:nvPr/>
        </p:nvPicPr>
        <p:blipFill rotWithShape="1">
          <a:blip r:embed="rId3">
            <a:alphaModFix/>
          </a:blip>
          <a:srcRect/>
          <a:stretch/>
        </p:blipFill>
        <p:spPr>
          <a:xfrm>
            <a:off x="1850" y="1041"/>
            <a:ext cx="9140299" cy="514141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AutoNum type="arabicPeriod"/>
              <a:defRPr/>
            </a:lvl1pPr>
            <a:lvl2pPr marL="914400" lvl="1" indent="-317500" rtl="0">
              <a:spcBef>
                <a:spcPts val="1600"/>
              </a:spcBef>
              <a:spcAft>
                <a:spcPts val="0"/>
              </a:spcAft>
              <a:buSzPts val="1400"/>
              <a:buAutoNum type="alphaLcPeriod"/>
              <a:defRPr/>
            </a:lvl2pPr>
            <a:lvl3pPr marL="1371600" lvl="2" indent="-317500" rtl="0">
              <a:spcBef>
                <a:spcPts val="1600"/>
              </a:spcBef>
              <a:spcAft>
                <a:spcPts val="0"/>
              </a:spcAft>
              <a:buSzPts val="1400"/>
              <a:buAutoNum type="romanLcPeriod"/>
              <a:defRPr/>
            </a:lvl3pPr>
            <a:lvl4pPr marL="1828800" lvl="3" indent="-317500" rtl="0">
              <a:spcBef>
                <a:spcPts val="1600"/>
              </a:spcBef>
              <a:spcAft>
                <a:spcPts val="0"/>
              </a:spcAft>
              <a:buSzPts val="1400"/>
              <a:buAutoNum type="arabicPeriod"/>
              <a:defRPr/>
            </a:lvl4pPr>
            <a:lvl5pPr marL="2286000" lvl="4" indent="-317500" rtl="0">
              <a:spcBef>
                <a:spcPts val="1600"/>
              </a:spcBef>
              <a:spcAft>
                <a:spcPts val="0"/>
              </a:spcAft>
              <a:buSzPts val="1400"/>
              <a:buAutoNum type="alphaLcPeriod"/>
              <a:defRPr/>
            </a:lvl5pPr>
            <a:lvl6pPr marL="2743200" lvl="5" indent="-317500" rtl="0">
              <a:spcBef>
                <a:spcPts val="1600"/>
              </a:spcBef>
              <a:spcAft>
                <a:spcPts val="0"/>
              </a:spcAft>
              <a:buSzPts val="1400"/>
              <a:buAutoNum type="romanLcPeriod"/>
              <a:defRPr/>
            </a:lvl6pPr>
            <a:lvl7pPr marL="3200400" lvl="6" indent="-317500" rtl="0">
              <a:spcBef>
                <a:spcPts val="1600"/>
              </a:spcBef>
              <a:spcAft>
                <a:spcPts val="0"/>
              </a:spcAft>
              <a:buSzPts val="1400"/>
              <a:buAutoNum type="arabicPeriod"/>
              <a:defRPr/>
            </a:lvl7pPr>
            <a:lvl8pPr marL="3657600" lvl="7" indent="-317500" rtl="0">
              <a:spcBef>
                <a:spcPts val="1600"/>
              </a:spcBef>
              <a:spcAft>
                <a:spcPts val="0"/>
              </a:spcAft>
              <a:buSzPts val="1400"/>
              <a:buAutoNum type="alphaLcPeriod"/>
              <a:defRPr/>
            </a:lvl8pPr>
            <a:lvl9pPr marL="4114800" lvl="8" indent="-317500" rtl="0">
              <a:spcBef>
                <a:spcPts val="1600"/>
              </a:spcBef>
              <a:spcAft>
                <a:spcPts val="1600"/>
              </a:spcAft>
              <a:buSzPts val="1400"/>
              <a:buAutoNum type="romanLcPeriod"/>
              <a:defRPr/>
            </a:lvl9pPr>
          </a:lstStyle>
          <a:p>
            <a:endParaRPr/>
          </a:p>
        </p:txBody>
      </p:sp>
      <p:sp>
        <p:nvSpPr>
          <p:cNvPr id="47" name="Google Shape;47;p11"/>
          <p:cNvSpPr txBox="1">
            <a:spLocks noGrp="1"/>
          </p:cNvSpPr>
          <p:nvPr>
            <p:ph type="sldNum" idx="12"/>
          </p:nvPr>
        </p:nvSpPr>
        <p:spPr>
          <a:xfrm>
            <a:off x="8472458" y="4842000"/>
            <a:ext cx="548700" cy="392400"/>
          </a:xfrm>
          <a:prstGeom prst="rect">
            <a:avLst/>
          </a:prstGeom>
        </p:spPr>
        <p:txBody>
          <a:bodyPr spcFirstLastPara="1" wrap="square" lIns="91425" tIns="91425" rIns="91425" bIns="91425" anchor="ctr" anchorCtr="0">
            <a:noAutofit/>
          </a:bodyPr>
          <a:lstStyle>
            <a:lvl1pPr lvl="0" rtl="0">
              <a:buNone/>
              <a:defRPr>
                <a:solidFill>
                  <a:srgbClr val="1A4574"/>
                </a:solidFill>
              </a:defRPr>
            </a:lvl1pPr>
            <a:lvl2pPr lvl="1" rtl="0">
              <a:buNone/>
              <a:defRPr>
                <a:solidFill>
                  <a:srgbClr val="1A4574"/>
                </a:solidFill>
              </a:defRPr>
            </a:lvl2pPr>
            <a:lvl3pPr lvl="2" rtl="0">
              <a:buNone/>
              <a:defRPr>
                <a:solidFill>
                  <a:srgbClr val="1A4574"/>
                </a:solidFill>
              </a:defRPr>
            </a:lvl3pPr>
            <a:lvl4pPr lvl="3" rtl="0">
              <a:buNone/>
              <a:defRPr>
                <a:solidFill>
                  <a:srgbClr val="1A4574"/>
                </a:solidFill>
              </a:defRPr>
            </a:lvl4pPr>
            <a:lvl5pPr lvl="4" rtl="0">
              <a:buNone/>
              <a:defRPr>
                <a:solidFill>
                  <a:srgbClr val="1A4574"/>
                </a:solidFill>
              </a:defRPr>
            </a:lvl5pPr>
            <a:lvl6pPr lvl="5" rtl="0">
              <a:buNone/>
              <a:defRPr>
                <a:solidFill>
                  <a:srgbClr val="1A4574"/>
                </a:solidFill>
              </a:defRPr>
            </a:lvl6pPr>
            <a:lvl7pPr lvl="6" rtl="0">
              <a:buNone/>
              <a:defRPr>
                <a:solidFill>
                  <a:srgbClr val="1A4574"/>
                </a:solidFill>
              </a:defRPr>
            </a:lvl7pPr>
            <a:lvl8pPr lvl="7" rtl="0">
              <a:buNone/>
              <a:defRPr>
                <a:solidFill>
                  <a:srgbClr val="1A4574"/>
                </a:solidFill>
              </a:defRPr>
            </a:lvl8pPr>
            <a:lvl9pPr lvl="8" rtl="0">
              <a:buNone/>
              <a:defRPr>
                <a:solidFill>
                  <a:srgbClr val="1A4574"/>
                </a:solidFil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1" type="obj">
  <p:cSld name="OBJECT">
    <p:spTree>
      <p:nvGrpSpPr>
        <p:cNvPr id="1" name="Shape 409"/>
        <p:cNvGrpSpPr/>
        <p:nvPr/>
      </p:nvGrpSpPr>
      <p:grpSpPr>
        <a:xfrm>
          <a:off x="0" y="0"/>
          <a:ext cx="0" cy="0"/>
          <a:chOff x="0" y="0"/>
          <a:chExt cx="0" cy="0"/>
        </a:xfrm>
      </p:grpSpPr>
      <p:sp>
        <p:nvSpPr>
          <p:cNvPr id="410" name="Google Shape;410;p98"/>
          <p:cNvSpPr txBox="1">
            <a:spLocks noGrp="1"/>
          </p:cNvSpPr>
          <p:nvPr>
            <p:ph type="title"/>
          </p:nvPr>
        </p:nvSpPr>
        <p:spPr>
          <a:xfrm>
            <a:off x="296141" y="273844"/>
            <a:ext cx="8219400" cy="1039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1" name="Google Shape;411;p98"/>
          <p:cNvSpPr txBox="1">
            <a:spLocks noGrp="1"/>
          </p:cNvSpPr>
          <p:nvPr>
            <p:ph type="body" idx="1"/>
          </p:nvPr>
        </p:nvSpPr>
        <p:spPr>
          <a:xfrm>
            <a:off x="296141" y="1376592"/>
            <a:ext cx="82194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rtl="0">
              <a:lnSpc>
                <a:spcPct val="90000"/>
              </a:lnSpc>
              <a:spcBef>
                <a:spcPts val="400"/>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7500" algn="l" rtl="0">
              <a:lnSpc>
                <a:spcPct val="90000"/>
              </a:lnSpc>
              <a:spcBef>
                <a:spcPts val="4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6"/>
        <p:cNvGrpSpPr/>
        <p:nvPr/>
      </p:nvGrpSpPr>
      <p:grpSpPr>
        <a:xfrm>
          <a:off x="0" y="0"/>
          <a:ext cx="0" cy="0"/>
          <a:chOff x="0" y="0"/>
          <a:chExt cx="0" cy="0"/>
        </a:xfrm>
      </p:grpSpPr>
      <p:sp>
        <p:nvSpPr>
          <p:cNvPr id="417" name="Google Shape;417;p10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300"/>
              <a:buNone/>
              <a:defRPr sz="5300"/>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418" name="Google Shape;418;p10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9" name="Google Shape;41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420"/>
        <p:cNvGrpSpPr/>
        <p:nvPr/>
      </p:nvGrpSpPr>
      <p:grpSpPr>
        <a:xfrm>
          <a:off x="0" y="0"/>
          <a:ext cx="0" cy="0"/>
          <a:chOff x="0" y="0"/>
          <a:chExt cx="0" cy="0"/>
        </a:xfrm>
      </p:grpSpPr>
      <p:sp>
        <p:nvSpPr>
          <p:cNvPr id="421" name="Google Shape;421;p101"/>
          <p:cNvSpPr txBox="1">
            <a:spLocks noGrp="1"/>
          </p:cNvSpPr>
          <p:nvPr>
            <p:ph type="title"/>
          </p:nvPr>
        </p:nvSpPr>
        <p:spPr>
          <a:xfrm>
            <a:off x="437784" y="132891"/>
            <a:ext cx="8282700" cy="455400"/>
          </a:xfrm>
          <a:prstGeom prst="rect">
            <a:avLst/>
          </a:prstGeom>
          <a:noFill/>
          <a:ln>
            <a:noFill/>
          </a:ln>
        </p:spPr>
        <p:txBody>
          <a:bodyPr spcFirstLastPara="1" wrap="square" lIns="48225" tIns="24100" rIns="48225" bIns="24100" anchor="t" anchorCtr="0">
            <a:noAutofit/>
          </a:bodyPr>
          <a:lstStyle>
            <a:lvl1pPr lvl="0" algn="l" rtl="0">
              <a:lnSpc>
                <a:spcPct val="90000"/>
              </a:lnSpc>
              <a:spcBef>
                <a:spcPts val="0"/>
              </a:spcBef>
              <a:spcAft>
                <a:spcPts val="0"/>
              </a:spcAft>
              <a:buClr>
                <a:srgbClr val="1E64C8"/>
              </a:buClr>
              <a:buSzPts val="9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2" name="Google Shape;422;p101"/>
          <p:cNvSpPr txBox="1">
            <a:spLocks noGrp="1"/>
          </p:cNvSpPr>
          <p:nvPr>
            <p:ph type="body" idx="1"/>
          </p:nvPr>
        </p:nvSpPr>
        <p:spPr>
          <a:xfrm>
            <a:off x="440794" y="629840"/>
            <a:ext cx="8279700" cy="3531000"/>
          </a:xfrm>
          <a:prstGeom prst="rect">
            <a:avLst/>
          </a:prstGeom>
          <a:noFill/>
          <a:ln>
            <a:noFill/>
          </a:ln>
        </p:spPr>
        <p:txBody>
          <a:bodyPr spcFirstLastPara="1" wrap="square" lIns="48225" tIns="24100" rIns="48225" bIns="24100" anchor="t" anchorCtr="0">
            <a:normAutofit/>
          </a:bodyPr>
          <a:lstStyle>
            <a:lvl1pPr marL="457200" lvl="0" indent="-387350" algn="l" rtl="0">
              <a:lnSpc>
                <a:spcPct val="120000"/>
              </a:lnSpc>
              <a:spcBef>
                <a:spcPts val="0"/>
              </a:spcBef>
              <a:spcAft>
                <a:spcPts val="0"/>
              </a:spcAft>
              <a:buClr>
                <a:schemeClr val="dk1"/>
              </a:buClr>
              <a:buSzPts val="2500"/>
              <a:buFont typeface="Arial"/>
              <a:buChar char="̶"/>
              <a:defRPr/>
            </a:lvl1pPr>
            <a:lvl2pPr marL="914400" lvl="1" indent="-387350" algn="l" rtl="0">
              <a:lnSpc>
                <a:spcPct val="120000"/>
              </a:lnSpc>
              <a:spcBef>
                <a:spcPts val="0"/>
              </a:spcBef>
              <a:spcAft>
                <a:spcPts val="0"/>
              </a:spcAft>
              <a:buClr>
                <a:schemeClr val="dk1"/>
              </a:buClr>
              <a:buSzPts val="2500"/>
              <a:buChar char="○"/>
              <a:defRPr/>
            </a:lvl2pPr>
            <a:lvl3pPr marL="1371600" lvl="2" indent="-387350" algn="l" rtl="0">
              <a:lnSpc>
                <a:spcPct val="120000"/>
              </a:lnSpc>
              <a:spcBef>
                <a:spcPts val="0"/>
              </a:spcBef>
              <a:spcAft>
                <a:spcPts val="0"/>
              </a:spcAft>
              <a:buClr>
                <a:schemeClr val="dk1"/>
              </a:buClr>
              <a:buSzPts val="2500"/>
              <a:buChar char="■"/>
              <a:defRPr/>
            </a:lvl3pPr>
            <a:lvl4pPr marL="1828800" lvl="3" indent="-387350" algn="l" rtl="0">
              <a:lnSpc>
                <a:spcPct val="120000"/>
              </a:lnSpc>
              <a:spcBef>
                <a:spcPts val="0"/>
              </a:spcBef>
              <a:spcAft>
                <a:spcPts val="0"/>
              </a:spcAft>
              <a:buClr>
                <a:schemeClr val="dk1"/>
              </a:buClr>
              <a:buSzPts val="2500"/>
              <a:buChar char="●"/>
              <a:defRPr/>
            </a:lvl4pPr>
            <a:lvl5pPr marL="2286000" lvl="4" indent="-387350" algn="l" rtl="0">
              <a:lnSpc>
                <a:spcPct val="120000"/>
              </a:lnSpc>
              <a:spcBef>
                <a:spcPts val="0"/>
              </a:spcBef>
              <a:spcAft>
                <a:spcPts val="0"/>
              </a:spcAft>
              <a:buClr>
                <a:schemeClr val="dk1"/>
              </a:buClr>
              <a:buSzPts val="2500"/>
              <a:buFont typeface="Arial"/>
              <a:buChar char="̶"/>
              <a:defRPr/>
            </a:lvl5pPr>
            <a:lvl6pPr marL="2743200" lvl="5" indent="-285750" algn="l" rtl="0">
              <a:lnSpc>
                <a:spcPct val="90000"/>
              </a:lnSpc>
              <a:spcBef>
                <a:spcPts val="500"/>
              </a:spcBef>
              <a:spcAft>
                <a:spcPts val="0"/>
              </a:spcAft>
              <a:buClr>
                <a:schemeClr val="dk1"/>
              </a:buClr>
              <a:buSzPts val="900"/>
              <a:buChar char="■"/>
              <a:defRPr/>
            </a:lvl6pPr>
            <a:lvl7pPr marL="3200400" lvl="6" indent="-285750" algn="l" rtl="0">
              <a:lnSpc>
                <a:spcPct val="90000"/>
              </a:lnSpc>
              <a:spcBef>
                <a:spcPts val="500"/>
              </a:spcBef>
              <a:spcAft>
                <a:spcPts val="0"/>
              </a:spcAft>
              <a:buClr>
                <a:schemeClr val="dk1"/>
              </a:buClr>
              <a:buSzPts val="900"/>
              <a:buChar char="●"/>
              <a:defRPr/>
            </a:lvl7pPr>
            <a:lvl8pPr marL="3657600" lvl="7" indent="-285750" algn="l" rtl="0">
              <a:lnSpc>
                <a:spcPct val="90000"/>
              </a:lnSpc>
              <a:spcBef>
                <a:spcPts val="500"/>
              </a:spcBef>
              <a:spcAft>
                <a:spcPts val="0"/>
              </a:spcAft>
              <a:buClr>
                <a:schemeClr val="dk1"/>
              </a:buClr>
              <a:buSzPts val="900"/>
              <a:buChar char="○"/>
              <a:defRPr/>
            </a:lvl8pPr>
            <a:lvl9pPr marL="4114800" lvl="8" indent="-285750" algn="l" rtl="0">
              <a:lnSpc>
                <a:spcPct val="90000"/>
              </a:lnSpc>
              <a:spcBef>
                <a:spcPts val="500"/>
              </a:spcBef>
              <a:spcAft>
                <a:spcPts val="1600"/>
              </a:spcAft>
              <a:buClr>
                <a:schemeClr val="dk1"/>
              </a:buClr>
              <a:buSzPts val="900"/>
              <a:buChar char="■"/>
              <a:defRPr/>
            </a:lvl9pPr>
          </a:lstStyle>
          <a:p>
            <a:endParaRPr/>
          </a:p>
        </p:txBody>
      </p:sp>
      <p:sp>
        <p:nvSpPr>
          <p:cNvPr id="423" name="Google Shape;423;p101"/>
          <p:cNvSpPr txBox="1">
            <a:spLocks noGrp="1"/>
          </p:cNvSpPr>
          <p:nvPr>
            <p:ph type="dt" idx="10"/>
          </p:nvPr>
        </p:nvSpPr>
        <p:spPr>
          <a:xfrm>
            <a:off x="2147683" y="4719043"/>
            <a:ext cx="1212000" cy="273900"/>
          </a:xfrm>
          <a:prstGeom prst="rect">
            <a:avLst/>
          </a:prstGeom>
          <a:noFill/>
          <a:ln>
            <a:noFill/>
          </a:ln>
        </p:spPr>
        <p:txBody>
          <a:bodyPr spcFirstLastPara="1" wrap="square" lIns="48225" tIns="24100" rIns="48225" bIns="2410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424" name="Google Shape;424;p101"/>
          <p:cNvSpPr txBox="1">
            <a:spLocks noGrp="1"/>
          </p:cNvSpPr>
          <p:nvPr>
            <p:ph type="ftr" idx="11"/>
          </p:nvPr>
        </p:nvSpPr>
        <p:spPr>
          <a:xfrm>
            <a:off x="3591555" y="4743153"/>
            <a:ext cx="4405500" cy="231000"/>
          </a:xfrm>
          <a:prstGeom prst="rect">
            <a:avLst/>
          </a:prstGeom>
          <a:noFill/>
          <a:ln>
            <a:noFill/>
          </a:ln>
        </p:spPr>
        <p:txBody>
          <a:bodyPr spcFirstLastPara="1" wrap="square" lIns="48225" tIns="24100" rIns="48225" bIns="2410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425" name="Google Shape;425;p101"/>
          <p:cNvSpPr txBox="1">
            <a:spLocks noGrp="1"/>
          </p:cNvSpPr>
          <p:nvPr>
            <p:ph type="sldNum" idx="12"/>
          </p:nvPr>
        </p:nvSpPr>
        <p:spPr>
          <a:xfrm>
            <a:off x="8222065" y="4719043"/>
            <a:ext cx="486600" cy="273900"/>
          </a:xfrm>
          <a:prstGeom prst="rect">
            <a:avLst/>
          </a:prstGeom>
          <a:noFill/>
          <a:ln>
            <a:noFill/>
          </a:ln>
        </p:spPr>
        <p:txBody>
          <a:bodyPr spcFirstLastPara="1" wrap="square" lIns="48225" tIns="24100" rIns="48225" bIns="241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6"/>
        <p:cNvGrpSpPr/>
        <p:nvPr/>
      </p:nvGrpSpPr>
      <p:grpSpPr>
        <a:xfrm>
          <a:off x="0" y="0"/>
          <a:ext cx="0" cy="0"/>
          <a:chOff x="0" y="0"/>
          <a:chExt cx="0" cy="0"/>
        </a:xfrm>
      </p:grpSpPr>
      <p:sp>
        <p:nvSpPr>
          <p:cNvPr id="427" name="Google Shape;427;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8" name="Google Shape;428;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29" name="Google Shape;429;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32" name="Google Shape;432;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3"/>
        <p:cNvGrpSpPr/>
        <p:nvPr/>
      </p:nvGrpSpPr>
      <p:grpSpPr>
        <a:xfrm>
          <a:off x="0" y="0"/>
          <a:ext cx="0" cy="0"/>
          <a:chOff x="0" y="0"/>
          <a:chExt cx="0" cy="0"/>
        </a:xfrm>
      </p:grpSpPr>
      <p:sp>
        <p:nvSpPr>
          <p:cNvPr id="434" name="Google Shape;434;p10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435" name="Google Shape;435;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6"/>
        <p:cNvGrpSpPr/>
        <p:nvPr/>
      </p:nvGrpSpPr>
      <p:grpSpPr>
        <a:xfrm>
          <a:off x="0" y="0"/>
          <a:ext cx="0" cy="0"/>
          <a:chOff x="0" y="0"/>
          <a:chExt cx="0" cy="0"/>
        </a:xfrm>
      </p:grpSpPr>
      <p:sp>
        <p:nvSpPr>
          <p:cNvPr id="437" name="Google Shape;437;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38" name="Google Shape;438;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39" name="Google Shape;439;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40" name="Google Shape;440;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1"/>
        <p:cNvGrpSpPr/>
        <p:nvPr/>
      </p:nvGrpSpPr>
      <p:grpSpPr>
        <a:xfrm>
          <a:off x="0" y="0"/>
          <a:ext cx="0" cy="0"/>
          <a:chOff x="0" y="0"/>
          <a:chExt cx="0" cy="0"/>
        </a:xfrm>
      </p:grpSpPr>
      <p:sp>
        <p:nvSpPr>
          <p:cNvPr id="442" name="Google Shape;442;p10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43" name="Google Shape;443;p10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44" name="Google Shape;444;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5"/>
        <p:cNvGrpSpPr/>
        <p:nvPr/>
      </p:nvGrpSpPr>
      <p:grpSpPr>
        <a:xfrm>
          <a:off x="0" y="0"/>
          <a:ext cx="0" cy="0"/>
          <a:chOff x="0" y="0"/>
          <a:chExt cx="0" cy="0"/>
        </a:xfrm>
      </p:grpSpPr>
      <p:sp>
        <p:nvSpPr>
          <p:cNvPr id="446" name="Google Shape;446;p10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47" name="Google Shape;447;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8"/>
        <p:cNvGrpSpPr/>
        <p:nvPr/>
      </p:nvGrpSpPr>
      <p:grpSpPr>
        <a:xfrm>
          <a:off x="0" y="0"/>
          <a:ext cx="0" cy="0"/>
          <a:chOff x="0" y="0"/>
          <a:chExt cx="0" cy="0"/>
        </a:xfrm>
      </p:grpSpPr>
      <p:sp>
        <p:nvSpPr>
          <p:cNvPr id="449" name="Google Shape;449;p10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0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451" name="Google Shape;451;p10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2" name="Google Shape;452;p10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53" name="Google Shape;453;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9"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8.png"/><Relationship Id="rId4" Type="http://schemas.openxmlformats.org/officeDocument/2006/relationships/slideLayout" Target="../slideLayouts/slideLayout8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14301"/>
            <a:ext cx="8018463" cy="79465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914401"/>
            <a:ext cx="8491538" cy="3680222"/>
          </a:xfrm>
          <a:prstGeom prst="rect">
            <a:avLst/>
          </a:prstGeom>
          <a:noFill/>
          <a:ln>
            <a:noFill/>
          </a:ln>
        </p:spPr>
        <p:txBody>
          <a:bodyPr spcFirstLastPara="1" wrap="square" lIns="91425" tIns="457200" rIns="91425" bIns="45700" anchor="t" anchorCtr="0">
            <a:noAutofit/>
          </a:bodyPr>
          <a:lstStyle>
            <a:lvl1pPr marL="457200" marR="0" lvl="0" indent="-381000" algn="l" rtl="0">
              <a:spcBef>
                <a:spcPts val="1800"/>
              </a:spcBef>
              <a:spcAft>
                <a:spcPts val="0"/>
              </a:spcAft>
              <a:buClr>
                <a:schemeClr val="accent3"/>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spcBef>
                <a:spcPts val="440"/>
              </a:spcBef>
              <a:spcAft>
                <a:spcPts val="0"/>
              </a:spcAft>
              <a:buClr>
                <a:schemeClr val="accent3"/>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68300" algn="l" rtl="0">
              <a:spcBef>
                <a:spcPts val="440"/>
              </a:spcBef>
              <a:spcAft>
                <a:spcPts val="0"/>
              </a:spcAft>
              <a:buClr>
                <a:schemeClr val="accent3"/>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spcBef>
                <a:spcPts val="440"/>
              </a:spcBef>
              <a:spcAft>
                <a:spcPts val="0"/>
              </a:spcAft>
              <a:buClr>
                <a:schemeClr val="accent3"/>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spcBef>
                <a:spcPts val="440"/>
              </a:spcBef>
              <a:spcAft>
                <a:spcPts val="0"/>
              </a:spcAft>
              <a:buClr>
                <a:schemeClr val="dk2"/>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
          <p:cNvSpPr/>
          <p:nvPr/>
        </p:nvSpPr>
        <p:spPr>
          <a:xfrm>
            <a:off x="0" y="4752876"/>
            <a:ext cx="183515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115"/>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74" name="Google Shape;474;p115"/>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75" name="Google Shape;475;p115"/>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476" name="Google Shape;476;p115"/>
          <p:cNvSpPr/>
          <p:nvPr/>
        </p:nvSpPr>
        <p:spPr>
          <a:xfrm>
            <a:off x="1092200" y="115890"/>
            <a:ext cx="8369400" cy="485700"/>
          </a:xfrm>
          <a:prstGeom prst="roundRect">
            <a:avLst>
              <a:gd name="adj" fmla="val 50000"/>
            </a:avLst>
          </a:prstGeom>
          <a:solidFill>
            <a:srgbClr val="5D4F9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77" name="Google Shape;477;p115"/>
          <p:cNvPicPr preferRelativeResize="0"/>
          <p:nvPr/>
        </p:nvPicPr>
        <p:blipFill rotWithShape="1">
          <a:blip r:embed="rId9">
            <a:alphaModFix/>
          </a:blip>
          <a:srcRect/>
          <a:stretch/>
        </p:blipFill>
        <p:spPr>
          <a:xfrm>
            <a:off x="8014481" y="205428"/>
            <a:ext cx="986611" cy="306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19"/>
        <p:cNvGrpSpPr/>
        <p:nvPr/>
      </p:nvGrpSpPr>
      <p:grpSpPr>
        <a:xfrm>
          <a:off x="0" y="0"/>
          <a:ext cx="0" cy="0"/>
          <a:chOff x="0" y="0"/>
          <a:chExt cx="0" cy="0"/>
        </a:xfrm>
      </p:grpSpPr>
      <p:sp>
        <p:nvSpPr>
          <p:cNvPr id="520" name="Google Shape;520;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1A4574"/>
              </a:buClr>
              <a:buSzPts val="2800"/>
              <a:buNone/>
              <a:defRPr sz="2800">
                <a:solidFill>
                  <a:srgbClr val="1A4574"/>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1" name="Google Shape;521;p1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22" name="Google Shape;522;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l-NL"/>
              <a:t>‹#›</a:t>
            </a:fld>
            <a:endParaRPr/>
          </a:p>
        </p:txBody>
      </p:sp>
      <p:cxnSp>
        <p:nvCxnSpPr>
          <p:cNvPr id="523" name="Google Shape;523;p123"/>
          <p:cNvCxnSpPr/>
          <p:nvPr/>
        </p:nvCxnSpPr>
        <p:spPr>
          <a:xfrm>
            <a:off x="22050" y="4897400"/>
            <a:ext cx="9132900" cy="10800"/>
          </a:xfrm>
          <a:prstGeom prst="straightConnector1">
            <a:avLst/>
          </a:prstGeom>
          <a:noFill/>
          <a:ln w="76200" cap="flat" cmpd="sng">
            <a:solidFill>
              <a:srgbClr val="0B5394"/>
            </a:solidFill>
            <a:prstDash val="solid"/>
            <a:round/>
            <a:headEnd type="none" w="med" len="med"/>
            <a:tailEnd type="none" w="med" len="med"/>
          </a:ln>
        </p:spPr>
      </p:cxnSp>
      <p:cxnSp>
        <p:nvCxnSpPr>
          <p:cNvPr id="524" name="Google Shape;524;p123"/>
          <p:cNvCxnSpPr/>
          <p:nvPr/>
        </p:nvCxnSpPr>
        <p:spPr>
          <a:xfrm>
            <a:off x="22050" y="4897400"/>
            <a:ext cx="9132900" cy="10800"/>
          </a:xfrm>
          <a:prstGeom prst="straightConnector1">
            <a:avLst/>
          </a:prstGeom>
          <a:noFill/>
          <a:ln w="76200" cap="flat" cmpd="sng">
            <a:solidFill>
              <a:srgbClr val="1A4574"/>
            </a:solidFill>
            <a:prstDash val="solid"/>
            <a:round/>
            <a:headEnd type="none" w="med" len="med"/>
            <a:tailEnd type="none" w="med" len="med"/>
          </a:ln>
        </p:spPr>
      </p:cxnSp>
      <p:sp>
        <p:nvSpPr>
          <p:cNvPr id="525" name="Google Shape;525;p123"/>
          <p:cNvSpPr/>
          <p:nvPr/>
        </p:nvSpPr>
        <p:spPr>
          <a:xfrm>
            <a:off x="217325" y="4808925"/>
            <a:ext cx="191100" cy="189600"/>
          </a:xfrm>
          <a:prstGeom prst="ellipse">
            <a:avLst/>
          </a:prstGeom>
          <a:solidFill>
            <a:srgbClr val="006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1A4574"/>
              </a:buClr>
              <a:buSzPts val="2800"/>
              <a:buNone/>
              <a:defRPr sz="2800">
                <a:solidFill>
                  <a:srgbClr val="1A4574"/>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2" name="Google Shape;32;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l-NL"/>
              <a:t>‹#›</a:t>
            </a:fld>
            <a:endParaRPr/>
          </a:p>
        </p:txBody>
      </p:sp>
      <p:cxnSp>
        <p:nvCxnSpPr>
          <p:cNvPr id="34" name="Google Shape;34;p8"/>
          <p:cNvCxnSpPr/>
          <p:nvPr/>
        </p:nvCxnSpPr>
        <p:spPr>
          <a:xfrm>
            <a:off x="22050" y="4897400"/>
            <a:ext cx="9132900" cy="10800"/>
          </a:xfrm>
          <a:prstGeom prst="straightConnector1">
            <a:avLst/>
          </a:prstGeom>
          <a:noFill/>
          <a:ln w="76200" cap="flat" cmpd="sng">
            <a:solidFill>
              <a:srgbClr val="0B5394"/>
            </a:solidFill>
            <a:prstDash val="solid"/>
            <a:round/>
            <a:headEnd type="none" w="med" len="med"/>
            <a:tailEnd type="none" w="med" len="med"/>
          </a:ln>
        </p:spPr>
      </p:cxnSp>
      <p:cxnSp>
        <p:nvCxnSpPr>
          <p:cNvPr id="35" name="Google Shape;35;p8"/>
          <p:cNvCxnSpPr/>
          <p:nvPr/>
        </p:nvCxnSpPr>
        <p:spPr>
          <a:xfrm>
            <a:off x="22050" y="4897400"/>
            <a:ext cx="9132900" cy="10800"/>
          </a:xfrm>
          <a:prstGeom prst="straightConnector1">
            <a:avLst/>
          </a:prstGeom>
          <a:noFill/>
          <a:ln w="76200" cap="flat" cmpd="sng">
            <a:solidFill>
              <a:srgbClr val="1A4574"/>
            </a:solidFill>
            <a:prstDash val="solid"/>
            <a:round/>
            <a:headEnd type="none" w="med" len="med"/>
            <a:tailEnd type="none" w="med" len="med"/>
          </a:ln>
        </p:spPr>
      </p:cxnSp>
      <p:sp>
        <p:nvSpPr>
          <p:cNvPr id="36" name="Google Shape;36;p8"/>
          <p:cNvSpPr/>
          <p:nvPr/>
        </p:nvSpPr>
        <p:spPr>
          <a:xfrm>
            <a:off x="217325" y="4808925"/>
            <a:ext cx="191100" cy="189600"/>
          </a:xfrm>
          <a:prstGeom prst="ellipse">
            <a:avLst/>
          </a:prstGeom>
          <a:solidFill>
            <a:srgbClr val="006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3300" b="1" i="0" u="none" strike="noStrike" cap="none">
                <a:solidFill>
                  <a:schemeClr val="dk1"/>
                </a:solidFill>
                <a:latin typeface="Arial"/>
                <a:ea typeface="Arial"/>
                <a:cs typeface="Arial"/>
                <a:sym typeface="Arial"/>
              </a:defRPr>
            </a:lvl1pPr>
            <a:lvl2pPr marR="0" lvl="1" algn="ctr" rtl="0">
              <a:spcBef>
                <a:spcPts val="0"/>
              </a:spcBef>
              <a:spcAft>
                <a:spcPts val="0"/>
              </a:spcAft>
              <a:buSzPts val="1100"/>
              <a:buNone/>
              <a:defRPr sz="3300" b="1" i="0" u="none" strike="noStrike" cap="none">
                <a:solidFill>
                  <a:schemeClr val="dk1"/>
                </a:solidFill>
                <a:latin typeface="Arial"/>
                <a:ea typeface="Arial"/>
                <a:cs typeface="Arial"/>
                <a:sym typeface="Arial"/>
              </a:defRPr>
            </a:lvl2pPr>
            <a:lvl3pPr marR="0" lvl="2" algn="ctr" rtl="0">
              <a:spcBef>
                <a:spcPts val="0"/>
              </a:spcBef>
              <a:spcAft>
                <a:spcPts val="0"/>
              </a:spcAft>
              <a:buSzPts val="1100"/>
              <a:buNone/>
              <a:defRPr sz="3300" b="1" i="0" u="none" strike="noStrike" cap="none">
                <a:solidFill>
                  <a:schemeClr val="dk1"/>
                </a:solidFill>
                <a:latin typeface="Arial"/>
                <a:ea typeface="Arial"/>
                <a:cs typeface="Arial"/>
                <a:sym typeface="Arial"/>
              </a:defRPr>
            </a:lvl3pPr>
            <a:lvl4pPr marR="0" lvl="3" algn="ctr" rtl="0">
              <a:spcBef>
                <a:spcPts val="0"/>
              </a:spcBef>
              <a:spcAft>
                <a:spcPts val="0"/>
              </a:spcAft>
              <a:buSzPts val="1100"/>
              <a:buNone/>
              <a:defRPr sz="3300" b="1" i="0" u="none" strike="noStrike" cap="none">
                <a:solidFill>
                  <a:schemeClr val="dk1"/>
                </a:solidFill>
                <a:latin typeface="Arial"/>
                <a:ea typeface="Arial"/>
                <a:cs typeface="Arial"/>
                <a:sym typeface="Arial"/>
              </a:defRPr>
            </a:lvl4pPr>
            <a:lvl5pPr marR="0" lvl="4" algn="ctr" rtl="0">
              <a:spcBef>
                <a:spcPts val="0"/>
              </a:spcBef>
              <a:spcAft>
                <a:spcPts val="0"/>
              </a:spcAft>
              <a:buSzPts val="1100"/>
              <a:buNone/>
              <a:defRPr sz="3300" b="1" i="0" u="none" strike="noStrike" cap="none">
                <a:solidFill>
                  <a:schemeClr val="dk1"/>
                </a:solidFill>
                <a:latin typeface="Arial"/>
                <a:ea typeface="Arial"/>
                <a:cs typeface="Arial"/>
                <a:sym typeface="Arial"/>
              </a:defRPr>
            </a:lvl5pPr>
            <a:lvl6pPr marR="0" lvl="5" algn="ctr" rtl="0">
              <a:spcBef>
                <a:spcPts val="0"/>
              </a:spcBef>
              <a:spcAft>
                <a:spcPts val="0"/>
              </a:spcAft>
              <a:buSzPts val="1100"/>
              <a:buNone/>
              <a:defRPr sz="3300" b="0" i="0" u="none" strike="noStrike" cap="none">
                <a:solidFill>
                  <a:srgbClr val="00789D"/>
                </a:solidFill>
                <a:latin typeface="Arial"/>
                <a:ea typeface="Arial"/>
                <a:cs typeface="Arial"/>
                <a:sym typeface="Arial"/>
              </a:defRPr>
            </a:lvl6pPr>
            <a:lvl7pPr marR="0" lvl="6" algn="ctr" rtl="0">
              <a:spcBef>
                <a:spcPts val="0"/>
              </a:spcBef>
              <a:spcAft>
                <a:spcPts val="0"/>
              </a:spcAft>
              <a:buSzPts val="1100"/>
              <a:buNone/>
              <a:defRPr sz="3300" b="0" i="0" u="none" strike="noStrike" cap="none">
                <a:solidFill>
                  <a:srgbClr val="00789D"/>
                </a:solidFill>
                <a:latin typeface="Arial"/>
                <a:ea typeface="Arial"/>
                <a:cs typeface="Arial"/>
                <a:sym typeface="Arial"/>
              </a:defRPr>
            </a:lvl7pPr>
            <a:lvl8pPr marR="0" lvl="7" algn="ctr" rtl="0">
              <a:spcBef>
                <a:spcPts val="0"/>
              </a:spcBef>
              <a:spcAft>
                <a:spcPts val="0"/>
              </a:spcAft>
              <a:buSzPts val="1100"/>
              <a:buNone/>
              <a:defRPr sz="3300" b="0" i="0" u="none" strike="noStrike" cap="none">
                <a:solidFill>
                  <a:srgbClr val="00789D"/>
                </a:solidFill>
                <a:latin typeface="Arial"/>
                <a:ea typeface="Arial"/>
                <a:cs typeface="Arial"/>
                <a:sym typeface="Arial"/>
              </a:defRPr>
            </a:lvl8pPr>
            <a:lvl9pPr marR="0" lvl="8" algn="ctr" rtl="0">
              <a:spcBef>
                <a:spcPts val="0"/>
              </a:spcBef>
              <a:spcAft>
                <a:spcPts val="0"/>
              </a:spcAft>
              <a:buSzPts val="1100"/>
              <a:buNone/>
              <a:defRPr sz="3300" b="0" i="0" u="none" strike="noStrike" cap="none">
                <a:solidFill>
                  <a:srgbClr val="00789D"/>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61950" algn="l" rtl="0">
              <a:spcBef>
                <a:spcPts val="400"/>
              </a:spcBef>
              <a:spcAft>
                <a:spcPts val="0"/>
              </a:spcAft>
              <a:buClr>
                <a:schemeClr val="dk1"/>
              </a:buClr>
              <a:buSzPts val="2100"/>
              <a:buFont typeface="Times New Roman"/>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rtl="0">
              <a:spcBef>
                <a:spcPts val="300"/>
              </a:spcBef>
              <a:spcAft>
                <a:spcPts val="0"/>
              </a:spcAft>
              <a:buClr>
                <a:schemeClr val="dk1"/>
              </a:buClr>
              <a:buSzPts val="1500"/>
              <a:buFont typeface="Times New Roman"/>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6" name="Google Shape;86;p2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2"/>
        <p:cNvGrpSpPr/>
        <p:nvPr/>
      </p:nvGrpSpPr>
      <p:grpSpPr>
        <a:xfrm>
          <a:off x="0" y="0"/>
          <a:ext cx="0" cy="0"/>
          <a:chOff x="0" y="0"/>
          <a:chExt cx="0" cy="0"/>
        </a:xfrm>
      </p:grpSpPr>
      <p:sp>
        <p:nvSpPr>
          <p:cNvPr id="133" name="Google Shape;133;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4" name="Google Shape;134;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5" name="Google Shape;13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7"/>
        <p:cNvGrpSpPr/>
        <p:nvPr/>
      </p:nvGrpSpPr>
      <p:grpSpPr>
        <a:xfrm>
          <a:off x="0" y="0"/>
          <a:ext cx="0" cy="0"/>
          <a:chOff x="0" y="0"/>
          <a:chExt cx="0" cy="0"/>
        </a:xfrm>
      </p:grpSpPr>
      <p:sp>
        <p:nvSpPr>
          <p:cNvPr id="188" name="Google Shape;188;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9" name="Google Shape;189;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0" name="Google Shape;19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2"/>
        <p:cNvGrpSpPr/>
        <p:nvPr/>
      </p:nvGrpSpPr>
      <p:grpSpPr>
        <a:xfrm>
          <a:off x="0" y="0"/>
          <a:ext cx="0" cy="0"/>
          <a:chOff x="0" y="0"/>
          <a:chExt cx="0" cy="0"/>
        </a:xfrm>
      </p:grpSpPr>
      <p:sp>
        <p:nvSpPr>
          <p:cNvPr id="243" name="Google Shape;243;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44" name="Google Shape;244;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45" name="Google Shape;245;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2"/>
        <p:cNvGrpSpPr/>
        <p:nvPr/>
      </p:nvGrpSpPr>
      <p:grpSpPr>
        <a:xfrm>
          <a:off x="0" y="0"/>
          <a:ext cx="0" cy="0"/>
          <a:chOff x="0" y="0"/>
          <a:chExt cx="0" cy="0"/>
        </a:xfrm>
      </p:grpSpPr>
      <p:sp>
        <p:nvSpPr>
          <p:cNvPr id="303" name="Google Shape;303;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04" name="Google Shape;304;p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05" name="Google Shape;305;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90"/>
          <p:cNvSpPr txBox="1">
            <a:spLocks noGrp="1"/>
          </p:cNvSpPr>
          <p:nvPr>
            <p:ph type="dt" idx="10"/>
          </p:nvPr>
        </p:nvSpPr>
        <p:spPr>
          <a:xfrm>
            <a:off x="310415" y="4808897"/>
            <a:ext cx="1449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64" name="Google Shape;364;p90"/>
          <p:cNvSpPr txBox="1">
            <a:spLocks noGrp="1"/>
          </p:cNvSpPr>
          <p:nvPr>
            <p:ph type="ftr" idx="11"/>
          </p:nvPr>
        </p:nvSpPr>
        <p:spPr>
          <a:xfrm>
            <a:off x="3487331" y="4808897"/>
            <a:ext cx="21747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65" name="Google Shape;365;p90"/>
          <p:cNvSpPr txBox="1">
            <a:spLocks noGrp="1"/>
          </p:cNvSpPr>
          <p:nvPr>
            <p:ph type="sldNum" idx="12"/>
          </p:nvPr>
        </p:nvSpPr>
        <p:spPr>
          <a:xfrm>
            <a:off x="7386170" y="4808897"/>
            <a:ext cx="1449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
        <p:nvSpPr>
          <p:cNvPr id="366" name="Google Shape;366;p90"/>
          <p:cNvSpPr/>
          <p:nvPr/>
        </p:nvSpPr>
        <p:spPr>
          <a:xfrm>
            <a:off x="1092200" y="115890"/>
            <a:ext cx="8369400" cy="485700"/>
          </a:xfrm>
          <a:prstGeom prst="roundRect">
            <a:avLst>
              <a:gd name="adj" fmla="val 50000"/>
            </a:avLst>
          </a:prstGeom>
          <a:solidFill>
            <a:srgbClr val="5D4F9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67" name="Google Shape;367;p90"/>
          <p:cNvPicPr preferRelativeResize="0"/>
          <p:nvPr/>
        </p:nvPicPr>
        <p:blipFill rotWithShape="1">
          <a:blip r:embed="rId10">
            <a:alphaModFix/>
          </a:blip>
          <a:srcRect/>
          <a:stretch/>
        </p:blipFill>
        <p:spPr>
          <a:xfrm>
            <a:off x="8014481" y="205428"/>
            <a:ext cx="986611" cy="306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2"/>
        <p:cNvGrpSpPr/>
        <p:nvPr/>
      </p:nvGrpSpPr>
      <p:grpSpPr>
        <a:xfrm>
          <a:off x="0" y="0"/>
          <a:ext cx="0" cy="0"/>
          <a:chOff x="0" y="0"/>
          <a:chExt cx="0" cy="0"/>
        </a:xfrm>
      </p:grpSpPr>
      <p:sp>
        <p:nvSpPr>
          <p:cNvPr id="413" name="Google Shape;413;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14" name="Google Shape;414;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15" name="Google Shape;415;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open-science-cloud.ec.europa.eu/" TargetMode="External"/><Relationship Id="rId2" Type="http://schemas.openxmlformats.org/officeDocument/2006/relationships/notesSlide" Target="../notesSlides/notesSlide10.xml"/><Relationship Id="rId1" Type="http://schemas.openxmlformats.org/officeDocument/2006/relationships/slideLayout" Target="../slideLayouts/slideLayout70.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doi.org/10.5281/zenodo.10732049" TargetMode="External"/><Relationship Id="rId2" Type="http://schemas.openxmlformats.org/officeDocument/2006/relationships/notesSlide" Target="../notesSlides/notesSlide11.xml"/><Relationship Id="rId1" Type="http://schemas.openxmlformats.org/officeDocument/2006/relationships/slideLayout" Target="../slideLayouts/slideLayout83.xml"/><Relationship Id="rId6" Type="http://schemas.openxmlformats.org/officeDocument/2006/relationships/image" Target="../media/image50.png"/><Relationship Id="rId5" Type="http://schemas.openxmlformats.org/officeDocument/2006/relationships/hyperlink" Target="https://eosc.eu/wp-content/uploads/2023/11/20231112-Short-paper-on-the-EOSC-Federation-draft-v3.pdf" TargetMode="Externa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hyperlink" Target="https://data.europa.eu/doi/10.2777/64014" TargetMode="External"/><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eur03.safelinks.protection.outlook.com/?url=https%3A%2F%2Fdata.europa.eu%2Fdoi%2F10.2777%2F691331&amp;data=05%7C01%7CSally.Chambers%40ugent.be%7Cd057711654b84864a8c808daf579f239%7Cd7811cdeecef496c8f91a1786241b99c%7C1%7C0%7C638092201342598515%7CUnknown%7CTWFpbGZsb3d8eyJWIjoiMC4wLjAwMDAiLCJQIjoiV2luMzIiLCJBTiI6Ik1haWwiLCJXVCI6Mn0%3D%7C3000%7C%7C%7C&amp;sdata=4YAJG67KUuLNCKejIE5LsjzRVoiwzGVNcnfj7pjMTfg%3D&amp;reserved=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57.png"/><Relationship Id="rId10" Type="http://schemas.openxmlformats.org/officeDocument/2006/relationships/image" Target="../media/image35.png"/><Relationship Id="rId4" Type="http://schemas.openxmlformats.org/officeDocument/2006/relationships/image" Target="../media/image5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gitlab.desy.de/paul.millar/eosc-datadump" TargetMode="External"/><Relationship Id="rId2" Type="http://schemas.openxmlformats.org/officeDocument/2006/relationships/notesSlide" Target="../notesSlides/notesSlide15.xml"/><Relationship Id="rId1" Type="http://schemas.openxmlformats.org/officeDocument/2006/relationships/slideLayout" Target="../slideLayouts/slideLayout106.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06.xml"/><Relationship Id="rId5" Type="http://schemas.openxmlformats.org/officeDocument/2006/relationships/hyperlink" Target="https://marketplace.sshopencloud.eu/workflow/pig9Nt" TargetMode="Externa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15.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hyperlink" Target="https://www.h2iosc.cnr.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oscars-project.eu/" TargetMode="External"/><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hyperlink" Target="https://science-clusters.eu/"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hyperlink" Target="https://hal.archives-ouvertes.fr/hal-02961317" TargetMode="External"/><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13.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hyperlink" Target="https://www.dataspace-culturalheritage.eu/en"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s://language-data-space.ec.europa.eu/index_en" TargetMode="External"/><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36"/>
          <p:cNvSpPr txBox="1"/>
          <p:nvPr/>
        </p:nvSpPr>
        <p:spPr>
          <a:xfrm>
            <a:off x="187800" y="1508050"/>
            <a:ext cx="8956200" cy="24063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nl-NL" sz="3000" b="1">
                <a:solidFill>
                  <a:schemeClr val="dk2"/>
                </a:solidFill>
                <a:latin typeface="Calibri"/>
                <a:ea typeface="Calibri"/>
                <a:cs typeface="Calibri"/>
                <a:sym typeface="Calibri"/>
              </a:rPr>
              <a:t>Joining up digital services and resources for </a:t>
            </a:r>
            <a:endParaRPr sz="3000" b="1">
              <a:solidFill>
                <a:schemeClr val="dk2"/>
              </a:solidFill>
              <a:latin typeface="Calibri"/>
              <a:ea typeface="Calibri"/>
              <a:cs typeface="Calibri"/>
              <a:sym typeface="Calibri"/>
            </a:endParaRPr>
          </a:p>
          <a:p>
            <a:pPr marL="0" lvl="0" indent="0" algn="ctr" rtl="0">
              <a:spcBef>
                <a:spcPts val="0"/>
              </a:spcBef>
              <a:spcAft>
                <a:spcPts val="0"/>
              </a:spcAft>
              <a:buNone/>
            </a:pPr>
            <a:r>
              <a:rPr lang="nl-NL" sz="3000" b="1">
                <a:solidFill>
                  <a:schemeClr val="dk2"/>
                </a:solidFill>
                <a:latin typeface="Calibri"/>
                <a:ea typeface="Calibri"/>
                <a:cs typeface="Calibri"/>
                <a:sym typeface="Calibri"/>
              </a:rPr>
              <a:t>Research Infrastructures: perspectives from the </a:t>
            </a:r>
            <a:endParaRPr sz="3000" b="1">
              <a:solidFill>
                <a:schemeClr val="dk2"/>
              </a:solidFill>
              <a:latin typeface="Calibri"/>
              <a:ea typeface="Calibri"/>
              <a:cs typeface="Calibri"/>
              <a:sym typeface="Calibri"/>
            </a:endParaRPr>
          </a:p>
          <a:p>
            <a:pPr marL="0" lvl="0" indent="0" algn="ctr" rtl="0">
              <a:spcBef>
                <a:spcPts val="0"/>
              </a:spcBef>
              <a:spcAft>
                <a:spcPts val="0"/>
              </a:spcAft>
              <a:buNone/>
            </a:pPr>
            <a:r>
              <a:rPr lang="nl-NL" sz="3000" b="1">
                <a:solidFill>
                  <a:schemeClr val="dk2"/>
                </a:solidFill>
                <a:latin typeface="Calibri"/>
                <a:ea typeface="Calibri"/>
                <a:cs typeface="Calibri"/>
                <a:sym typeface="Calibri"/>
              </a:rPr>
              <a:t>Social Sciences and Humanities </a:t>
            </a:r>
            <a:endParaRPr sz="3000" b="1">
              <a:solidFill>
                <a:schemeClr val="dk2"/>
              </a:solidFill>
              <a:latin typeface="Calibri"/>
              <a:ea typeface="Calibri"/>
              <a:cs typeface="Calibri"/>
              <a:sym typeface="Calibri"/>
            </a:endParaRPr>
          </a:p>
          <a:p>
            <a:pPr marL="0" lvl="0" indent="0" algn="ctr" rtl="0">
              <a:spcBef>
                <a:spcPts val="0"/>
              </a:spcBef>
              <a:spcAft>
                <a:spcPts val="0"/>
              </a:spcAft>
              <a:buNone/>
            </a:pPr>
            <a:endParaRPr sz="1200" b="1">
              <a:solidFill>
                <a:srgbClr val="003564"/>
              </a:solidFill>
              <a:latin typeface="Avenir"/>
              <a:ea typeface="Avenir"/>
              <a:cs typeface="Avenir"/>
              <a:sym typeface="Avenir"/>
            </a:endParaRPr>
          </a:p>
          <a:p>
            <a:pPr marL="0" lvl="0" indent="0" algn="l" rtl="0">
              <a:spcBef>
                <a:spcPts val="0"/>
              </a:spcBef>
              <a:spcAft>
                <a:spcPts val="0"/>
              </a:spcAft>
              <a:buNone/>
            </a:pPr>
            <a:endParaRPr sz="800" b="1">
              <a:solidFill>
                <a:srgbClr val="003564"/>
              </a:solidFill>
              <a:latin typeface="Avenir"/>
              <a:ea typeface="Avenir"/>
              <a:cs typeface="Avenir"/>
              <a:sym typeface="Avenir"/>
            </a:endParaRPr>
          </a:p>
          <a:p>
            <a:pPr marL="0" lvl="0" indent="0" algn="ctr" rtl="0">
              <a:spcBef>
                <a:spcPts val="0"/>
              </a:spcBef>
              <a:spcAft>
                <a:spcPts val="0"/>
              </a:spcAft>
              <a:buNone/>
            </a:pPr>
            <a:r>
              <a:rPr lang="nl-NL" sz="2000" b="1">
                <a:solidFill>
                  <a:schemeClr val="dk2"/>
                </a:solidFill>
                <a:latin typeface="Calibri"/>
                <a:ea typeface="Calibri"/>
                <a:cs typeface="Calibri"/>
                <a:sym typeface="Calibri"/>
              </a:rPr>
              <a:t>Sally Chambers - DARIAH-EU, Ghent Centre for Digital Humanities</a:t>
            </a:r>
            <a:endParaRPr sz="2000" b="1">
              <a:solidFill>
                <a:schemeClr val="dk2"/>
              </a:solidFill>
              <a:latin typeface="Calibri"/>
              <a:ea typeface="Calibri"/>
              <a:cs typeface="Calibri"/>
              <a:sym typeface="Calibri"/>
            </a:endParaRPr>
          </a:p>
          <a:p>
            <a:pPr marL="0" lvl="0" indent="0" algn="ctr" rtl="0">
              <a:spcBef>
                <a:spcPts val="0"/>
              </a:spcBef>
              <a:spcAft>
                <a:spcPts val="0"/>
              </a:spcAft>
              <a:buNone/>
            </a:pPr>
            <a:r>
              <a:rPr lang="nl-NL" sz="2000" b="1">
                <a:solidFill>
                  <a:schemeClr val="dk2"/>
                </a:solidFill>
                <a:latin typeface="Calibri"/>
                <a:ea typeface="Calibri"/>
                <a:cs typeface="Calibri"/>
                <a:sym typeface="Calibri"/>
              </a:rPr>
              <a:t>KBR, Royal Library of Belgium and the British Library</a:t>
            </a:r>
            <a:r>
              <a:rPr lang="nl-NL" sz="2000" b="1">
                <a:solidFill>
                  <a:srgbClr val="666666"/>
                </a:solidFill>
                <a:latin typeface="Calibri"/>
                <a:ea typeface="Calibri"/>
                <a:cs typeface="Calibri"/>
                <a:sym typeface="Calibri"/>
              </a:rPr>
              <a:t>	 </a:t>
            </a:r>
            <a:endParaRPr sz="2200" b="1">
              <a:solidFill>
                <a:srgbClr val="666666"/>
              </a:solidFill>
              <a:latin typeface="Calibri"/>
              <a:ea typeface="Calibri"/>
              <a:cs typeface="Calibri"/>
              <a:sym typeface="Calibri"/>
            </a:endParaRPr>
          </a:p>
        </p:txBody>
      </p:sp>
      <p:pic>
        <p:nvPicPr>
          <p:cNvPr id="577" name="Google Shape;577;p136"/>
          <p:cNvPicPr preferRelativeResize="0"/>
          <p:nvPr/>
        </p:nvPicPr>
        <p:blipFill>
          <a:blip r:embed="rId3">
            <a:alphaModFix/>
          </a:blip>
          <a:stretch>
            <a:fillRect/>
          </a:stretch>
        </p:blipFill>
        <p:spPr>
          <a:xfrm>
            <a:off x="3120463" y="3858500"/>
            <a:ext cx="1724425" cy="1336550"/>
          </a:xfrm>
          <a:prstGeom prst="rect">
            <a:avLst/>
          </a:prstGeom>
          <a:noFill/>
          <a:ln>
            <a:noFill/>
          </a:ln>
        </p:spPr>
      </p:pic>
      <p:pic>
        <p:nvPicPr>
          <p:cNvPr id="578" name="Google Shape;578;p136"/>
          <p:cNvPicPr preferRelativeResize="0"/>
          <p:nvPr/>
        </p:nvPicPr>
        <p:blipFill>
          <a:blip r:embed="rId4">
            <a:alphaModFix/>
          </a:blip>
          <a:stretch>
            <a:fillRect/>
          </a:stretch>
        </p:blipFill>
        <p:spPr>
          <a:xfrm>
            <a:off x="320525" y="3858500"/>
            <a:ext cx="2026377" cy="953526"/>
          </a:xfrm>
          <a:prstGeom prst="rect">
            <a:avLst/>
          </a:prstGeom>
          <a:noFill/>
          <a:ln>
            <a:noFill/>
          </a:ln>
        </p:spPr>
      </p:pic>
      <p:pic>
        <p:nvPicPr>
          <p:cNvPr id="579" name="Google Shape;579;p136"/>
          <p:cNvPicPr preferRelativeResize="0"/>
          <p:nvPr/>
        </p:nvPicPr>
        <p:blipFill>
          <a:blip r:embed="rId5">
            <a:alphaModFix/>
          </a:blip>
          <a:stretch>
            <a:fillRect/>
          </a:stretch>
        </p:blipFill>
        <p:spPr>
          <a:xfrm>
            <a:off x="5239150" y="4294489"/>
            <a:ext cx="2324537" cy="365125"/>
          </a:xfrm>
          <a:prstGeom prst="rect">
            <a:avLst/>
          </a:prstGeom>
          <a:noFill/>
          <a:ln>
            <a:noFill/>
          </a:ln>
        </p:spPr>
      </p:pic>
      <p:pic>
        <p:nvPicPr>
          <p:cNvPr id="580" name="Google Shape;580;p136"/>
          <p:cNvPicPr preferRelativeResize="0"/>
          <p:nvPr/>
        </p:nvPicPr>
        <p:blipFill>
          <a:blip r:embed="rId6">
            <a:alphaModFix/>
          </a:blip>
          <a:stretch>
            <a:fillRect/>
          </a:stretch>
        </p:blipFill>
        <p:spPr>
          <a:xfrm>
            <a:off x="8320387" y="3666988"/>
            <a:ext cx="632388" cy="1336551"/>
          </a:xfrm>
          <a:prstGeom prst="rect">
            <a:avLst/>
          </a:prstGeom>
          <a:noFill/>
          <a:ln>
            <a:noFill/>
          </a:ln>
        </p:spPr>
      </p:pic>
      <p:pic>
        <p:nvPicPr>
          <p:cNvPr id="581" name="Google Shape;581;p136"/>
          <p:cNvPicPr preferRelativeResize="0"/>
          <p:nvPr/>
        </p:nvPicPr>
        <p:blipFill>
          <a:blip r:embed="rId7">
            <a:alphaModFix/>
          </a:blip>
          <a:stretch>
            <a:fillRect/>
          </a:stretch>
        </p:blipFill>
        <p:spPr>
          <a:xfrm>
            <a:off x="7049875" y="-28150"/>
            <a:ext cx="1902902" cy="890604"/>
          </a:xfrm>
          <a:prstGeom prst="rect">
            <a:avLst/>
          </a:prstGeom>
          <a:noFill/>
          <a:ln>
            <a:noFill/>
          </a:ln>
        </p:spPr>
      </p:pic>
      <p:pic>
        <p:nvPicPr>
          <p:cNvPr id="582" name="Google Shape;582;p136"/>
          <p:cNvPicPr preferRelativeResize="0"/>
          <p:nvPr/>
        </p:nvPicPr>
        <p:blipFill>
          <a:blip r:embed="rId8">
            <a:alphaModFix/>
          </a:blip>
          <a:stretch>
            <a:fillRect/>
          </a:stretch>
        </p:blipFill>
        <p:spPr>
          <a:xfrm>
            <a:off x="0" y="-28160"/>
            <a:ext cx="9144003" cy="14198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45"/>
          <p:cNvSpPr txBox="1"/>
          <p:nvPr/>
        </p:nvSpPr>
        <p:spPr>
          <a:xfrm>
            <a:off x="1602731" y="4688557"/>
            <a:ext cx="5683800" cy="4002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nl-NL" sz="1700" b="1" u="sng">
                <a:solidFill>
                  <a:srgbClr val="00356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https://open-science-cloud.ec.europa.eu/</a:t>
            </a:r>
            <a:endParaRPr sz="1700" b="1" i="0" u="none" strike="noStrike" cap="none">
              <a:solidFill>
                <a:srgbClr val="003564"/>
              </a:solidFill>
              <a:latin typeface="Calibri"/>
              <a:ea typeface="Calibri"/>
              <a:cs typeface="Calibri"/>
              <a:sym typeface="Calibri"/>
            </a:endParaRPr>
          </a:p>
        </p:txBody>
      </p:sp>
      <p:sp>
        <p:nvSpPr>
          <p:cNvPr id="676" name="Google Shape;676;p145"/>
          <p:cNvSpPr txBox="1">
            <a:spLocks noGrp="1"/>
          </p:cNvSpPr>
          <p:nvPr>
            <p:ph type="ctrTitle"/>
          </p:nvPr>
        </p:nvSpPr>
        <p:spPr>
          <a:xfrm>
            <a:off x="178325" y="77000"/>
            <a:ext cx="8743500" cy="813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2400"/>
              <a:buFont typeface="Corbel"/>
              <a:buNone/>
            </a:pPr>
            <a:r>
              <a:rPr lang="nl-NL" sz="3000" b="1">
                <a:solidFill>
                  <a:srgbClr val="003564"/>
                </a:solidFill>
                <a:latin typeface="Calibri"/>
                <a:ea typeface="Calibri"/>
                <a:cs typeface="Calibri"/>
                <a:sym typeface="Calibri"/>
              </a:rPr>
              <a:t>EOSC as the Data space for Research and Innovation</a:t>
            </a:r>
            <a:endParaRPr sz="3000" b="1">
              <a:solidFill>
                <a:srgbClr val="003564"/>
              </a:solidFill>
              <a:latin typeface="Calibri"/>
              <a:ea typeface="Calibri"/>
              <a:cs typeface="Calibri"/>
              <a:sym typeface="Calibri"/>
            </a:endParaRPr>
          </a:p>
        </p:txBody>
      </p:sp>
      <p:pic>
        <p:nvPicPr>
          <p:cNvPr id="677" name="Google Shape;677;p145"/>
          <p:cNvPicPr preferRelativeResize="0"/>
          <p:nvPr/>
        </p:nvPicPr>
        <p:blipFill>
          <a:blip r:embed="rId4">
            <a:alphaModFix/>
          </a:blip>
          <a:stretch>
            <a:fillRect/>
          </a:stretch>
        </p:blipFill>
        <p:spPr>
          <a:xfrm>
            <a:off x="265350" y="754150"/>
            <a:ext cx="6223375" cy="3032675"/>
          </a:xfrm>
          <a:prstGeom prst="rect">
            <a:avLst/>
          </a:prstGeom>
          <a:noFill/>
          <a:ln>
            <a:noFill/>
          </a:ln>
        </p:spPr>
      </p:pic>
      <p:pic>
        <p:nvPicPr>
          <p:cNvPr id="678" name="Google Shape;678;p145"/>
          <p:cNvPicPr preferRelativeResize="0"/>
          <p:nvPr/>
        </p:nvPicPr>
        <p:blipFill>
          <a:blip r:embed="rId5">
            <a:alphaModFix/>
          </a:blip>
          <a:stretch>
            <a:fillRect/>
          </a:stretch>
        </p:blipFill>
        <p:spPr>
          <a:xfrm>
            <a:off x="3346700" y="2864175"/>
            <a:ext cx="5076598" cy="1824375"/>
          </a:xfrm>
          <a:prstGeom prst="rect">
            <a:avLst/>
          </a:prstGeom>
          <a:noFill/>
          <a:ln>
            <a:noFill/>
          </a:ln>
          <a:effectLst>
            <a:outerShdw blurRad="57150" dist="19050" dir="5400000" algn="bl" rotWithShape="0">
              <a:srgbClr val="B7B7B7">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46"/>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nl-NL">
                <a:solidFill>
                  <a:schemeClr val="lt1"/>
                </a:solidFill>
              </a:rPr>
              <a:t>EXPLORING EOSC NODES AS PART OF THE EOSC FEDERATION</a:t>
            </a:r>
            <a:endParaRPr/>
          </a:p>
        </p:txBody>
      </p:sp>
      <p:pic>
        <p:nvPicPr>
          <p:cNvPr id="684" name="Google Shape;684;p146"/>
          <p:cNvPicPr preferRelativeResize="0"/>
          <p:nvPr/>
        </p:nvPicPr>
        <p:blipFill>
          <a:blip r:embed="rId3">
            <a:alphaModFix/>
          </a:blip>
          <a:stretch>
            <a:fillRect/>
          </a:stretch>
        </p:blipFill>
        <p:spPr>
          <a:xfrm>
            <a:off x="202275" y="758423"/>
            <a:ext cx="4611074" cy="2578149"/>
          </a:xfrm>
          <a:prstGeom prst="rect">
            <a:avLst/>
          </a:prstGeom>
          <a:noFill/>
          <a:ln>
            <a:noFill/>
          </a:ln>
          <a:effectLst>
            <a:outerShdw blurRad="57150" dist="19050" dir="5400000" algn="bl" rotWithShape="0">
              <a:srgbClr val="B7B7B7">
                <a:alpha val="50000"/>
              </a:srgbClr>
            </a:outerShdw>
          </a:effectLst>
        </p:spPr>
      </p:pic>
      <p:pic>
        <p:nvPicPr>
          <p:cNvPr id="685" name="Google Shape;685;p146"/>
          <p:cNvPicPr preferRelativeResize="0"/>
          <p:nvPr/>
        </p:nvPicPr>
        <p:blipFill>
          <a:blip r:embed="rId4">
            <a:alphaModFix/>
          </a:blip>
          <a:stretch>
            <a:fillRect/>
          </a:stretch>
        </p:blipFill>
        <p:spPr>
          <a:xfrm>
            <a:off x="1069700" y="2939796"/>
            <a:ext cx="4367124" cy="1482001"/>
          </a:xfrm>
          <a:prstGeom prst="rect">
            <a:avLst/>
          </a:prstGeom>
          <a:noFill/>
          <a:ln>
            <a:noFill/>
          </a:ln>
          <a:effectLst>
            <a:outerShdw blurRad="57150" dist="19050" dir="5400000" algn="bl" rotWithShape="0">
              <a:srgbClr val="919191">
                <a:alpha val="50000"/>
              </a:srgbClr>
            </a:outerShdw>
          </a:effectLst>
        </p:spPr>
      </p:pic>
      <p:sp>
        <p:nvSpPr>
          <p:cNvPr id="686" name="Google Shape;686;p146"/>
          <p:cNvSpPr txBox="1"/>
          <p:nvPr/>
        </p:nvSpPr>
        <p:spPr>
          <a:xfrm>
            <a:off x="254650" y="4469775"/>
            <a:ext cx="45063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400" b="1" u="sng">
                <a:latin typeface="Calibri"/>
                <a:ea typeface="Calibri"/>
                <a:cs typeface="Calibri"/>
                <a:sym typeface="Calibri"/>
                <a:hlinkClick r:id="rId5"/>
              </a:rPr>
              <a:t>https://eosc.eu/wp-content/uploads/2023/11/20231112-Short-paper-on-the-EOSC-Federation-draft-v3.pdf</a:t>
            </a:r>
            <a:endParaRPr sz="1000"/>
          </a:p>
        </p:txBody>
      </p:sp>
      <p:pic>
        <p:nvPicPr>
          <p:cNvPr id="687" name="Google Shape;687;p146"/>
          <p:cNvPicPr preferRelativeResize="0"/>
          <p:nvPr/>
        </p:nvPicPr>
        <p:blipFill rotWithShape="1">
          <a:blip r:embed="rId6">
            <a:alphaModFix/>
          </a:blip>
          <a:srcRect/>
          <a:stretch/>
        </p:blipFill>
        <p:spPr>
          <a:xfrm>
            <a:off x="5932430" y="849620"/>
            <a:ext cx="2480525" cy="3510534"/>
          </a:xfrm>
          <a:prstGeom prst="rect">
            <a:avLst/>
          </a:prstGeom>
          <a:noFill/>
          <a:ln w="9525" cap="flat" cmpd="sng">
            <a:solidFill>
              <a:schemeClr val="accent1"/>
            </a:solidFill>
            <a:prstDash val="solid"/>
            <a:round/>
            <a:headEnd type="none" w="sm" len="sm"/>
            <a:tailEnd type="none" w="sm" len="sm"/>
          </a:ln>
        </p:spPr>
      </p:pic>
      <p:sp>
        <p:nvSpPr>
          <p:cNvPr id="688" name="Google Shape;688;p146"/>
          <p:cNvSpPr txBox="1"/>
          <p:nvPr/>
        </p:nvSpPr>
        <p:spPr>
          <a:xfrm>
            <a:off x="5792575" y="4624675"/>
            <a:ext cx="32493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nl-NL" sz="1300" b="1"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https://doi.org/10.5281/zenodo.10732049</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47"/>
          <p:cNvSpPr txBox="1"/>
          <p:nvPr/>
        </p:nvSpPr>
        <p:spPr>
          <a:xfrm>
            <a:off x="153475" y="1324600"/>
            <a:ext cx="8534700" cy="3657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chemeClr val="dk2"/>
              </a:solidFill>
              <a:latin typeface="Arial Rounded"/>
              <a:ea typeface="Arial Rounded"/>
              <a:cs typeface="Arial Rounded"/>
              <a:sym typeface="Arial Rounded"/>
            </a:endParaRPr>
          </a:p>
          <a:p>
            <a:pPr marL="457200" marR="0" lvl="0" indent="0" algn="just" rtl="0">
              <a:lnSpc>
                <a:spcPct val="115000"/>
              </a:lnSpc>
              <a:spcBef>
                <a:spcPts val="0"/>
              </a:spcBef>
              <a:spcAft>
                <a:spcPts val="0"/>
              </a:spcAft>
              <a:buClr>
                <a:srgbClr val="000000"/>
              </a:buClr>
              <a:buSzPts val="2000"/>
              <a:buFont typeface="Arial"/>
              <a:buNone/>
            </a:pPr>
            <a:endParaRPr sz="2000" b="1" i="0" u="none" strike="noStrike" cap="none">
              <a:solidFill>
                <a:srgbClr val="000000"/>
              </a:solidFill>
              <a:latin typeface="Avenir"/>
              <a:ea typeface="Avenir"/>
              <a:cs typeface="Avenir"/>
              <a:sym typeface="Avenir"/>
            </a:endParaRPr>
          </a:p>
        </p:txBody>
      </p:sp>
      <p:sp>
        <p:nvSpPr>
          <p:cNvPr id="694" name="Google Shape;694;p147"/>
          <p:cNvSpPr/>
          <p:nvPr/>
        </p:nvSpPr>
        <p:spPr>
          <a:xfrm>
            <a:off x="118750" y="2141250"/>
            <a:ext cx="4572000" cy="861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95" name="Google Shape;695;p147"/>
          <p:cNvSpPr txBox="1"/>
          <p:nvPr/>
        </p:nvSpPr>
        <p:spPr>
          <a:xfrm>
            <a:off x="153469" y="858469"/>
            <a:ext cx="5507400" cy="3316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600" b="0" i="0" u="none" strike="noStrike" cap="none">
                <a:solidFill>
                  <a:schemeClr val="dk2"/>
                </a:solidFill>
                <a:highlight>
                  <a:srgbClr val="FFFFFF"/>
                </a:highlight>
                <a:latin typeface="Calibri"/>
                <a:ea typeface="Calibri"/>
                <a:cs typeface="Calibri"/>
                <a:sym typeface="Calibri"/>
              </a:rPr>
              <a:t>European Commission, Directorate-General for Research and Innovation,</a:t>
            </a:r>
            <a:r>
              <a:rPr lang="nl-NL" sz="1600" b="0" i="1" u="none" strike="noStrike" cap="none">
                <a:solidFill>
                  <a:schemeClr val="dk2"/>
                </a:solidFill>
                <a:latin typeface="Calibri"/>
                <a:ea typeface="Calibri"/>
                <a:cs typeface="Calibri"/>
                <a:sym typeface="Calibri"/>
              </a:rPr>
              <a:t>Report on a European collaborative cloud for cultural heritage : ex – ante impact assessment</a:t>
            </a:r>
            <a:r>
              <a:rPr lang="nl-NL" sz="1600" b="0" i="0" u="none" strike="noStrike" cap="none">
                <a:solidFill>
                  <a:schemeClr val="dk2"/>
                </a:solidFill>
                <a:highlight>
                  <a:srgbClr val="FFFFFF"/>
                </a:highlight>
                <a:latin typeface="Calibri"/>
                <a:ea typeface="Calibri"/>
                <a:cs typeface="Calibri"/>
                <a:sym typeface="Calibri"/>
              </a:rPr>
              <a:t>, Publications Office of the European Union, 2022, </a:t>
            </a:r>
            <a:r>
              <a:rPr lang="nl-NL" sz="1600" b="1" i="0" u="none" strike="noStrike" cap="none">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https://data.europa.eu/doi/10.2777/64014</a:t>
            </a:r>
            <a:endParaRPr sz="19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9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nl-NL" sz="1600" b="0" i="0" u="none" strike="noStrike" cap="none">
                <a:solidFill>
                  <a:schemeClr val="dk2"/>
                </a:solidFill>
                <a:latin typeface="Calibri"/>
                <a:ea typeface="Calibri"/>
                <a:cs typeface="Calibri"/>
                <a:sym typeface="Calibri"/>
              </a:rPr>
              <a:t>European Commission, Directorate-General for Research and Innovation, Stakeholders’ survey on a European collaborative cloud for cultural heritage: report on the online survey results, Publications Office of the European Union, 2022, </a:t>
            </a:r>
            <a:r>
              <a:rPr lang="nl-NL" sz="1600" b="1" i="0" u="sng" strike="noStrike" cap="none">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https://data.europa.eu/doi/10.2777/691331</a:t>
            </a:r>
            <a:r>
              <a:rPr lang="nl-NL" sz="1600" b="1" i="0" u="none" strike="noStrike" cap="none">
                <a:solidFill>
                  <a:schemeClr val="dk1"/>
                </a:solidFill>
                <a:latin typeface="Calibri"/>
                <a:ea typeface="Calibri"/>
                <a:cs typeface="Calibri"/>
                <a:sym typeface="Calibri"/>
              </a:rPr>
              <a:t> </a:t>
            </a:r>
            <a:endParaRPr sz="2400" b="1" i="0" u="none" strike="noStrike" cap="none">
              <a:solidFill>
                <a:srgbClr val="000000"/>
              </a:solidFill>
              <a:latin typeface="Calibri"/>
              <a:ea typeface="Calibri"/>
              <a:cs typeface="Calibri"/>
              <a:sym typeface="Calibri"/>
            </a:endParaRPr>
          </a:p>
        </p:txBody>
      </p:sp>
      <p:pic>
        <p:nvPicPr>
          <p:cNvPr id="696" name="Google Shape;696;p147"/>
          <p:cNvPicPr preferRelativeResize="0"/>
          <p:nvPr/>
        </p:nvPicPr>
        <p:blipFill rotWithShape="1">
          <a:blip r:embed="rId5">
            <a:alphaModFix/>
          </a:blip>
          <a:srcRect/>
          <a:stretch/>
        </p:blipFill>
        <p:spPr>
          <a:xfrm>
            <a:off x="5660875" y="950171"/>
            <a:ext cx="1588326" cy="2241803"/>
          </a:xfrm>
          <a:prstGeom prst="rect">
            <a:avLst/>
          </a:prstGeom>
          <a:noFill/>
          <a:ln>
            <a:noFill/>
          </a:ln>
          <a:effectLst>
            <a:outerShdw blurRad="57150" dist="19050" dir="5400000" algn="bl" rotWithShape="0">
              <a:srgbClr val="1C4363">
                <a:alpha val="49020"/>
              </a:srgbClr>
            </a:outerShdw>
          </a:effectLst>
        </p:spPr>
      </p:pic>
      <p:pic>
        <p:nvPicPr>
          <p:cNvPr id="697" name="Google Shape;697;p147"/>
          <p:cNvPicPr preferRelativeResize="0"/>
          <p:nvPr/>
        </p:nvPicPr>
        <p:blipFill rotWithShape="1">
          <a:blip r:embed="rId6">
            <a:alphaModFix/>
          </a:blip>
          <a:srcRect/>
          <a:stretch/>
        </p:blipFill>
        <p:spPr>
          <a:xfrm>
            <a:off x="7358860" y="1552337"/>
            <a:ext cx="1588322" cy="2248465"/>
          </a:xfrm>
          <a:prstGeom prst="rect">
            <a:avLst/>
          </a:prstGeom>
          <a:noFill/>
          <a:ln>
            <a:noFill/>
          </a:ln>
          <a:effectLst>
            <a:outerShdw blurRad="57150" dist="19050" dir="5400000" algn="bl" rotWithShape="0">
              <a:srgbClr val="1C4363">
                <a:alpha val="49020"/>
              </a:srgbClr>
            </a:outerShdw>
          </a:effectLst>
        </p:spPr>
      </p:pic>
      <p:sp>
        <p:nvSpPr>
          <p:cNvPr id="698" name="Google Shape;698;p147"/>
          <p:cNvSpPr txBox="1"/>
          <p:nvPr/>
        </p:nvSpPr>
        <p:spPr>
          <a:xfrm>
            <a:off x="100050" y="231273"/>
            <a:ext cx="8943900" cy="544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nl-NL" sz="2600" b="1" i="0" u="none" strike="noStrike" cap="none">
                <a:solidFill>
                  <a:srgbClr val="000000"/>
                </a:solidFill>
                <a:latin typeface="Calibri"/>
                <a:ea typeface="Calibri"/>
                <a:cs typeface="Calibri"/>
                <a:sym typeface="Calibri"/>
              </a:rPr>
              <a:t>European Collaborative Cloud for Cultural Heritage (ECCCH)</a:t>
            </a:r>
            <a:endParaRPr sz="2000" b="1" i="0" u="none" strike="noStrike" cap="none">
              <a:solidFill>
                <a:srgbClr val="414141"/>
              </a:solidFill>
              <a:latin typeface="Avenir"/>
              <a:ea typeface="Avenir"/>
              <a:cs typeface="Avenir"/>
              <a:sym typeface="Avenir"/>
            </a:endParaRPr>
          </a:p>
        </p:txBody>
      </p:sp>
      <p:pic>
        <p:nvPicPr>
          <p:cNvPr id="699" name="Google Shape;699;p147"/>
          <p:cNvPicPr preferRelativeResize="0"/>
          <p:nvPr/>
        </p:nvPicPr>
        <p:blipFill rotWithShape="1">
          <a:blip r:embed="rId7">
            <a:alphaModFix/>
          </a:blip>
          <a:srcRect/>
          <a:stretch/>
        </p:blipFill>
        <p:spPr>
          <a:xfrm>
            <a:off x="245588" y="4046513"/>
            <a:ext cx="8881426" cy="378188"/>
          </a:xfrm>
          <a:prstGeom prst="rect">
            <a:avLst/>
          </a:prstGeom>
          <a:noFill/>
          <a:ln>
            <a:noFill/>
          </a:ln>
        </p:spPr>
      </p:pic>
      <p:sp>
        <p:nvSpPr>
          <p:cNvPr id="700" name="Google Shape;700;p147"/>
          <p:cNvSpPr txBox="1"/>
          <p:nvPr/>
        </p:nvSpPr>
        <p:spPr>
          <a:xfrm>
            <a:off x="294994" y="4367550"/>
            <a:ext cx="8450400" cy="661800"/>
          </a:xfrm>
          <a:prstGeom prst="rect">
            <a:avLst/>
          </a:prstGeom>
          <a:noFill/>
          <a:ln>
            <a:noFill/>
          </a:ln>
        </p:spPr>
        <p:txBody>
          <a:bodyPr spcFirstLastPara="1" wrap="square" lIns="68575" tIns="68575" rIns="68575" bIns="68575" anchor="t" anchorCtr="0">
            <a:spAutoFit/>
          </a:bodyPr>
          <a:lstStyle/>
          <a:p>
            <a:pPr marL="342900" marR="0" lvl="0" indent="-234950" algn="l" rtl="0">
              <a:lnSpc>
                <a:spcPct val="150000"/>
              </a:lnSpc>
              <a:spcBef>
                <a:spcPts val="0"/>
              </a:spcBef>
              <a:spcAft>
                <a:spcPts val="0"/>
              </a:spcAft>
              <a:buClr>
                <a:srgbClr val="434343"/>
              </a:buClr>
              <a:buSzPts val="1100"/>
              <a:buFont typeface="Arial"/>
              <a:buChar char="●"/>
            </a:pPr>
            <a:r>
              <a:rPr lang="nl-NL" sz="1300" b="1" i="0" u="none" strike="noStrike" cap="none">
                <a:solidFill>
                  <a:srgbClr val="434343"/>
                </a:solidFill>
                <a:latin typeface="Arial"/>
                <a:ea typeface="Arial"/>
                <a:cs typeface="Arial"/>
                <a:sym typeface="Arial"/>
              </a:rPr>
              <a:t>A European Collaborative Cloud for Cultural Heritage</a:t>
            </a:r>
            <a:r>
              <a:rPr lang="nl-NL" sz="1400" b="1" i="0" u="none" strike="noStrike" cap="none">
                <a:solidFill>
                  <a:srgbClr val="434343"/>
                </a:solidFill>
                <a:latin typeface="Arial"/>
                <a:ea typeface="Arial"/>
                <a:cs typeface="Arial"/>
                <a:sym typeface="Arial"/>
              </a:rPr>
              <a:t>:</a:t>
            </a:r>
            <a:r>
              <a:rPr lang="nl-NL" sz="1100" b="1" i="0" u="none" strike="noStrike" cap="none">
                <a:solidFill>
                  <a:srgbClr val="434343"/>
                </a:solidFill>
                <a:latin typeface="Arial"/>
                <a:ea typeface="Arial"/>
                <a:cs typeface="Arial"/>
                <a:sym typeface="Arial"/>
              </a:rPr>
              <a:t> </a:t>
            </a:r>
            <a:r>
              <a:rPr lang="nl-NL" sz="1200" b="1" i="0" u="none" strike="noStrike" cap="none">
                <a:solidFill>
                  <a:srgbClr val="434343"/>
                </a:solidFill>
                <a:latin typeface="Arial"/>
                <a:ea typeface="Arial"/>
                <a:cs typeface="Arial"/>
                <a:sym typeface="Arial"/>
              </a:rPr>
              <a:t>HORIZON-CL2-2023-HERITAGE-ECCCH-01-01</a:t>
            </a:r>
            <a:endParaRPr sz="1200" b="1" i="0" u="none" strike="noStrike" cap="none">
              <a:solidFill>
                <a:srgbClr val="434343"/>
              </a:solidFill>
              <a:latin typeface="Arial"/>
              <a:ea typeface="Arial"/>
              <a:cs typeface="Arial"/>
              <a:sym typeface="Arial"/>
            </a:endParaRPr>
          </a:p>
          <a:p>
            <a:pPr marL="342900" marR="0" lvl="0" indent="-234950" algn="l" rtl="0">
              <a:lnSpc>
                <a:spcPct val="150000"/>
              </a:lnSpc>
              <a:spcBef>
                <a:spcPts val="0"/>
              </a:spcBef>
              <a:spcAft>
                <a:spcPts val="0"/>
              </a:spcAft>
              <a:buClr>
                <a:srgbClr val="434343"/>
              </a:buClr>
              <a:buSzPts val="1100"/>
              <a:buFont typeface="Arial"/>
              <a:buChar char="●"/>
            </a:pPr>
            <a:r>
              <a:rPr lang="nl-NL" sz="1300" b="1" i="0" u="none" strike="noStrike" cap="none">
                <a:solidFill>
                  <a:srgbClr val="434343"/>
                </a:solidFill>
                <a:latin typeface="Arial"/>
                <a:ea typeface="Arial"/>
                <a:cs typeface="Arial"/>
                <a:sym typeface="Arial"/>
              </a:rPr>
              <a:t>Innovative tools for digitising cultural heritage objects: </a:t>
            </a:r>
            <a:r>
              <a:rPr lang="nl-NL" sz="1200" b="1" i="0" u="none" strike="noStrike" cap="none">
                <a:solidFill>
                  <a:srgbClr val="434343"/>
                </a:solidFill>
                <a:latin typeface="Arial"/>
                <a:ea typeface="Arial"/>
                <a:cs typeface="Arial"/>
                <a:sym typeface="Arial"/>
              </a:rPr>
              <a:t>HORIZON-CL2-2023-HERITAGE-ECCCH-01-02</a:t>
            </a:r>
            <a:endParaRPr sz="1000" b="0" i="0" u="none" strike="noStrike" cap="none">
              <a:solidFill>
                <a:srgbClr val="BDBDBD"/>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48"/>
          <p:cNvSpPr txBox="1">
            <a:spLocks noGrp="1"/>
          </p:cNvSpPr>
          <p:nvPr>
            <p:ph type="title"/>
          </p:nvPr>
        </p:nvSpPr>
        <p:spPr>
          <a:xfrm>
            <a:off x="3785075" y="284700"/>
            <a:ext cx="4275900" cy="5292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sz="2600" b="1">
                <a:solidFill>
                  <a:srgbClr val="003564"/>
                </a:solidFill>
                <a:latin typeface="Calibri"/>
                <a:ea typeface="Calibri"/>
                <a:cs typeface="Calibri"/>
                <a:sym typeface="Calibri"/>
              </a:rPr>
              <a:t>Defining strategic priorities   </a:t>
            </a:r>
            <a:endParaRPr sz="2600"/>
          </a:p>
        </p:txBody>
      </p:sp>
      <p:sp>
        <p:nvSpPr>
          <p:cNvPr id="706" name="Google Shape;706;p148"/>
          <p:cNvSpPr txBox="1"/>
          <p:nvPr/>
        </p:nvSpPr>
        <p:spPr>
          <a:xfrm>
            <a:off x="371950" y="1239898"/>
            <a:ext cx="4867800" cy="3444000"/>
          </a:xfrm>
          <a:prstGeom prst="rect">
            <a:avLst/>
          </a:prstGeom>
          <a:noFill/>
          <a:ln>
            <a:noFill/>
          </a:ln>
        </p:spPr>
        <p:txBody>
          <a:bodyPr spcFirstLastPara="1" wrap="square" lIns="68575" tIns="34275" rIns="68575" bIns="34275" anchor="t" anchorCtr="0">
            <a:spAutoFit/>
          </a:bodyPr>
          <a:lstStyle/>
          <a:p>
            <a:pPr marL="0" lvl="0" indent="0" algn="just" rtl="0">
              <a:lnSpc>
                <a:spcPct val="115000"/>
              </a:lnSpc>
              <a:spcBef>
                <a:spcPts val="0"/>
              </a:spcBef>
              <a:spcAft>
                <a:spcPts val="0"/>
              </a:spcAft>
              <a:buNone/>
            </a:pPr>
            <a:r>
              <a:rPr lang="nl-NL" sz="1500">
                <a:solidFill>
                  <a:srgbClr val="003564"/>
                </a:solidFill>
                <a:latin typeface="Calibri"/>
                <a:ea typeface="Calibri"/>
                <a:cs typeface="Calibri"/>
                <a:sym typeface="Calibri"/>
              </a:rPr>
              <a:t>The aim of the </a:t>
            </a:r>
            <a:r>
              <a:rPr lang="nl-NL" sz="1500" b="1">
                <a:solidFill>
                  <a:srgbClr val="003564"/>
                </a:solidFill>
                <a:latin typeface="Calibri"/>
                <a:ea typeface="Calibri"/>
                <a:cs typeface="Calibri"/>
                <a:sym typeface="Calibri"/>
              </a:rPr>
              <a:t>Social Sciences and Humanities Open Cluster (SSHOC)</a:t>
            </a:r>
            <a:r>
              <a:rPr lang="nl-NL" sz="1500">
                <a:solidFill>
                  <a:srgbClr val="003564"/>
                </a:solidFill>
                <a:latin typeface="Calibri"/>
                <a:ea typeface="Calibri"/>
                <a:cs typeface="Calibri"/>
                <a:sym typeface="Calibri"/>
              </a:rPr>
              <a:t> is to transform the social sciences and humanities data landscape with its disciplinary silos and separate facilities into an </a:t>
            </a:r>
            <a:r>
              <a:rPr lang="nl-NL" sz="1500" b="1">
                <a:solidFill>
                  <a:srgbClr val="003564"/>
                </a:solidFill>
                <a:latin typeface="Calibri"/>
                <a:ea typeface="Calibri"/>
                <a:cs typeface="Calibri"/>
                <a:sym typeface="Calibri"/>
              </a:rPr>
              <a:t>integrated, cloud-based network of </a:t>
            </a:r>
            <a:r>
              <a:rPr lang="nl-NL" sz="1500">
                <a:solidFill>
                  <a:srgbClr val="003564"/>
                </a:solidFill>
                <a:latin typeface="Calibri"/>
                <a:ea typeface="Calibri"/>
                <a:cs typeface="Calibri"/>
                <a:sym typeface="Calibri"/>
              </a:rPr>
              <a:t>i</a:t>
            </a:r>
            <a:r>
              <a:rPr lang="nl-NL" sz="1500" b="1">
                <a:solidFill>
                  <a:srgbClr val="003564"/>
                </a:solidFill>
                <a:latin typeface="Calibri"/>
                <a:ea typeface="Calibri"/>
                <a:cs typeface="Calibri"/>
                <a:sym typeface="Calibri"/>
              </a:rPr>
              <a:t>nterconnected data infrastructures in the context of emerging European digital spaces and the European Open Science Cloud. </a:t>
            </a:r>
            <a:endParaRPr sz="1500" b="1">
              <a:solidFill>
                <a:srgbClr val="003564"/>
              </a:solidFill>
              <a:latin typeface="Calibri"/>
              <a:ea typeface="Calibri"/>
              <a:cs typeface="Calibri"/>
              <a:sym typeface="Calibri"/>
            </a:endParaRPr>
          </a:p>
          <a:p>
            <a:pPr marL="0" lvl="0" indent="0" algn="ctr" rtl="0">
              <a:lnSpc>
                <a:spcPct val="115000"/>
              </a:lnSpc>
              <a:spcBef>
                <a:spcPts val="0"/>
              </a:spcBef>
              <a:spcAft>
                <a:spcPts val="0"/>
              </a:spcAft>
              <a:buNone/>
            </a:pPr>
            <a:endParaRPr sz="1500">
              <a:solidFill>
                <a:srgbClr val="003564"/>
              </a:solidFill>
              <a:latin typeface="Calibri"/>
              <a:ea typeface="Calibri"/>
              <a:cs typeface="Calibri"/>
              <a:sym typeface="Calibri"/>
            </a:endParaRPr>
          </a:p>
          <a:p>
            <a:pPr marL="0" lvl="0" indent="0" algn="l" rtl="0">
              <a:lnSpc>
                <a:spcPct val="115000"/>
              </a:lnSpc>
              <a:spcBef>
                <a:spcPts val="0"/>
              </a:spcBef>
              <a:spcAft>
                <a:spcPts val="0"/>
              </a:spcAft>
              <a:buNone/>
            </a:pPr>
            <a:r>
              <a:rPr lang="nl-NL" sz="1500" b="1">
                <a:solidFill>
                  <a:srgbClr val="003564"/>
                </a:solidFill>
                <a:latin typeface="Calibri"/>
                <a:ea typeface="Calibri"/>
                <a:cs typeface="Calibri"/>
                <a:sym typeface="Calibri"/>
              </a:rPr>
              <a:t>SSHOC Strategic Pillars</a:t>
            </a:r>
            <a:endParaRPr sz="1500" b="1">
              <a:solidFill>
                <a:srgbClr val="003564"/>
              </a:solidFill>
              <a:latin typeface="Calibri"/>
              <a:ea typeface="Calibri"/>
              <a:cs typeface="Calibri"/>
              <a:sym typeface="Calibri"/>
            </a:endParaRPr>
          </a:p>
          <a:p>
            <a:pPr marL="342900" marR="0" lvl="0" indent="-266700" algn="just" rtl="0">
              <a:lnSpc>
                <a:spcPct val="150000"/>
              </a:lnSpc>
              <a:spcBef>
                <a:spcPts val="0"/>
              </a:spcBef>
              <a:spcAft>
                <a:spcPts val="0"/>
              </a:spcAft>
              <a:buClr>
                <a:srgbClr val="003564"/>
              </a:buClr>
              <a:buSzPts val="1600"/>
              <a:buFont typeface="Calibri"/>
              <a:buChar char="●"/>
            </a:pPr>
            <a:r>
              <a:rPr lang="nl-NL" sz="1600">
                <a:solidFill>
                  <a:srgbClr val="003564"/>
                </a:solidFill>
                <a:latin typeface="Calibri"/>
                <a:ea typeface="Calibri"/>
                <a:cs typeface="Calibri"/>
                <a:sym typeface="Calibri"/>
              </a:rPr>
              <a:t>Sharing Data, Tools and Workflows (OSCARS WP2)</a:t>
            </a:r>
            <a:endParaRPr sz="1600">
              <a:solidFill>
                <a:srgbClr val="003564"/>
              </a:solidFill>
              <a:latin typeface="Calibri"/>
              <a:ea typeface="Calibri"/>
              <a:cs typeface="Calibri"/>
              <a:sym typeface="Calibri"/>
            </a:endParaRPr>
          </a:p>
          <a:p>
            <a:pPr marL="342900" marR="0" lvl="0" indent="-266700" algn="just" rtl="0">
              <a:lnSpc>
                <a:spcPct val="150000"/>
              </a:lnSpc>
              <a:spcBef>
                <a:spcPts val="0"/>
              </a:spcBef>
              <a:spcAft>
                <a:spcPts val="0"/>
              </a:spcAft>
              <a:buClr>
                <a:srgbClr val="003564"/>
              </a:buClr>
              <a:buSzPts val="1600"/>
              <a:buFont typeface="Calibri"/>
              <a:buChar char="●"/>
            </a:pPr>
            <a:r>
              <a:rPr lang="nl-NL" sz="1600">
                <a:solidFill>
                  <a:srgbClr val="003564"/>
                </a:solidFill>
                <a:latin typeface="Calibri"/>
                <a:ea typeface="Calibri"/>
                <a:cs typeface="Calibri"/>
                <a:sym typeface="Calibri"/>
              </a:rPr>
              <a:t>Training and Education (OSCARS WP1/3) </a:t>
            </a:r>
            <a:endParaRPr sz="1600">
              <a:solidFill>
                <a:srgbClr val="003564"/>
              </a:solidFill>
              <a:latin typeface="Calibri"/>
              <a:ea typeface="Calibri"/>
              <a:cs typeface="Calibri"/>
              <a:sym typeface="Calibri"/>
            </a:endParaRPr>
          </a:p>
          <a:p>
            <a:pPr marL="342900" marR="0" lvl="0" indent="-266700" algn="just" rtl="0">
              <a:lnSpc>
                <a:spcPct val="150000"/>
              </a:lnSpc>
              <a:spcBef>
                <a:spcPts val="0"/>
              </a:spcBef>
              <a:spcAft>
                <a:spcPts val="0"/>
              </a:spcAft>
              <a:buClr>
                <a:srgbClr val="003564"/>
              </a:buClr>
              <a:buSzPts val="1600"/>
              <a:buFont typeface="Calibri"/>
              <a:buChar char="●"/>
            </a:pPr>
            <a:r>
              <a:rPr lang="nl-NL" sz="1600">
                <a:solidFill>
                  <a:srgbClr val="003564"/>
                </a:solidFill>
                <a:latin typeface="Calibri"/>
                <a:ea typeface="Calibri"/>
                <a:cs typeface="Calibri"/>
                <a:sym typeface="Calibri"/>
              </a:rPr>
              <a:t>Advocacy and Outreach (OSCARS WP 3/1)</a:t>
            </a:r>
            <a:endParaRPr sz="1600">
              <a:latin typeface="Calibri"/>
              <a:ea typeface="Calibri"/>
              <a:cs typeface="Calibri"/>
              <a:sym typeface="Calibri"/>
            </a:endParaRPr>
          </a:p>
        </p:txBody>
      </p:sp>
      <p:pic>
        <p:nvPicPr>
          <p:cNvPr id="707" name="Google Shape;707;p148"/>
          <p:cNvPicPr preferRelativeResize="0"/>
          <p:nvPr/>
        </p:nvPicPr>
        <p:blipFill>
          <a:blip r:embed="rId3">
            <a:alphaModFix/>
          </a:blip>
          <a:stretch>
            <a:fillRect/>
          </a:stretch>
        </p:blipFill>
        <p:spPr>
          <a:xfrm>
            <a:off x="5526906" y="1587575"/>
            <a:ext cx="2734631" cy="3146403"/>
          </a:xfrm>
          <a:prstGeom prst="rect">
            <a:avLst/>
          </a:prstGeom>
          <a:noFill/>
          <a:ln>
            <a:noFill/>
          </a:ln>
          <a:effectLst>
            <a:outerShdw blurRad="57150" dist="19050" dir="5400000" algn="bl" rotWithShape="0">
              <a:srgbClr val="999999">
                <a:alpha val="50000"/>
              </a:srgbClr>
            </a:outerShdw>
          </a:effectLst>
        </p:spPr>
      </p:pic>
      <p:pic>
        <p:nvPicPr>
          <p:cNvPr id="708" name="Google Shape;708;p148"/>
          <p:cNvPicPr preferRelativeResize="0"/>
          <p:nvPr/>
        </p:nvPicPr>
        <p:blipFill>
          <a:blip r:embed="rId4">
            <a:alphaModFix/>
          </a:blip>
          <a:stretch>
            <a:fillRect/>
          </a:stretch>
        </p:blipFill>
        <p:spPr>
          <a:xfrm>
            <a:off x="371967" y="169762"/>
            <a:ext cx="3137539" cy="759100"/>
          </a:xfrm>
          <a:prstGeom prst="rect">
            <a:avLst/>
          </a:prstGeom>
          <a:noFill/>
          <a:ln>
            <a:noFill/>
          </a:ln>
          <a:effectLst>
            <a:outerShdw blurRad="57150" dist="19050" dir="5400000" algn="bl" rotWithShape="0">
              <a:srgbClr val="CCCCCC">
                <a:alpha val="50000"/>
              </a:srgbClr>
            </a:outerShdw>
          </a:effectLst>
        </p:spPr>
      </p:pic>
      <p:pic>
        <p:nvPicPr>
          <p:cNvPr id="709" name="Google Shape;709;p148"/>
          <p:cNvPicPr preferRelativeResize="0"/>
          <p:nvPr/>
        </p:nvPicPr>
        <p:blipFill>
          <a:blip r:embed="rId5">
            <a:alphaModFix/>
          </a:blip>
          <a:stretch>
            <a:fillRect/>
          </a:stretch>
        </p:blipFill>
        <p:spPr>
          <a:xfrm>
            <a:off x="6547900" y="862199"/>
            <a:ext cx="2369850" cy="844975"/>
          </a:xfrm>
          <a:prstGeom prst="rect">
            <a:avLst/>
          </a:prstGeom>
          <a:noFill/>
          <a:ln>
            <a:noFill/>
          </a:ln>
          <a:effectLst>
            <a:outerShdw blurRad="57150" dist="19050" dir="5400000" algn="bl" rotWithShape="0">
              <a:srgbClr val="CCCCCC">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149"/>
          <p:cNvPicPr preferRelativeResize="0"/>
          <p:nvPr/>
        </p:nvPicPr>
        <p:blipFill rotWithShape="1">
          <a:blip r:embed="rId3">
            <a:alphaModFix/>
          </a:blip>
          <a:srcRect/>
          <a:stretch/>
        </p:blipFill>
        <p:spPr>
          <a:xfrm>
            <a:off x="296160" y="4082666"/>
            <a:ext cx="1513363" cy="813150"/>
          </a:xfrm>
          <a:prstGeom prst="rect">
            <a:avLst/>
          </a:prstGeom>
          <a:noFill/>
          <a:ln>
            <a:noFill/>
          </a:ln>
        </p:spPr>
      </p:pic>
      <p:pic>
        <p:nvPicPr>
          <p:cNvPr id="715" name="Google Shape;715;p149"/>
          <p:cNvPicPr preferRelativeResize="0"/>
          <p:nvPr/>
        </p:nvPicPr>
        <p:blipFill rotWithShape="1">
          <a:blip r:embed="rId4">
            <a:alphaModFix/>
          </a:blip>
          <a:srcRect/>
          <a:stretch/>
        </p:blipFill>
        <p:spPr>
          <a:xfrm>
            <a:off x="1925294" y="4005811"/>
            <a:ext cx="1052531" cy="966855"/>
          </a:xfrm>
          <a:prstGeom prst="rect">
            <a:avLst/>
          </a:prstGeom>
          <a:noFill/>
          <a:ln>
            <a:noFill/>
          </a:ln>
        </p:spPr>
      </p:pic>
      <p:sp>
        <p:nvSpPr>
          <p:cNvPr id="716" name="Google Shape;716;p149"/>
          <p:cNvSpPr txBox="1">
            <a:spLocks noGrp="1"/>
          </p:cNvSpPr>
          <p:nvPr>
            <p:ph type="title"/>
          </p:nvPr>
        </p:nvSpPr>
        <p:spPr>
          <a:xfrm>
            <a:off x="296156" y="139519"/>
            <a:ext cx="8219400" cy="8133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sz="2600" b="1">
                <a:solidFill>
                  <a:srgbClr val="003564"/>
                </a:solidFill>
                <a:latin typeface="Calibri"/>
                <a:ea typeface="Calibri"/>
                <a:cs typeface="Calibri"/>
                <a:sym typeface="Calibri"/>
              </a:rPr>
              <a:t>Understanding the role of the SSH Open Marketplace in the context of EOSC Federation  </a:t>
            </a:r>
            <a:endParaRPr sz="2600"/>
          </a:p>
        </p:txBody>
      </p:sp>
      <p:sp>
        <p:nvSpPr>
          <p:cNvPr id="717" name="Google Shape;717;p149"/>
          <p:cNvSpPr txBox="1"/>
          <p:nvPr/>
        </p:nvSpPr>
        <p:spPr>
          <a:xfrm>
            <a:off x="1887194" y="4592069"/>
            <a:ext cx="7039500" cy="4464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nl-NL" sz="2000" b="1">
                <a:solidFill>
                  <a:srgbClr val="003564"/>
                </a:solidFill>
                <a:highlight>
                  <a:srgbClr val="FFFFFF"/>
                </a:highlight>
                <a:latin typeface="Calibri"/>
                <a:ea typeface="Calibri"/>
                <a:cs typeface="Calibri"/>
                <a:sym typeface="Calibri"/>
              </a:rPr>
              <a:t>https://marketplace.sshopencloud.eu</a:t>
            </a:r>
            <a:endParaRPr sz="2000" b="1">
              <a:solidFill>
                <a:srgbClr val="003564"/>
              </a:solidFill>
              <a:latin typeface="Calibri"/>
              <a:ea typeface="Calibri"/>
              <a:cs typeface="Calibri"/>
              <a:sym typeface="Calibri"/>
            </a:endParaRPr>
          </a:p>
        </p:txBody>
      </p:sp>
      <p:pic>
        <p:nvPicPr>
          <p:cNvPr id="718" name="Google Shape;718;p149"/>
          <p:cNvPicPr preferRelativeResize="0"/>
          <p:nvPr/>
        </p:nvPicPr>
        <p:blipFill rotWithShape="1">
          <a:blip r:embed="rId5">
            <a:alphaModFix/>
          </a:blip>
          <a:srcRect/>
          <a:stretch/>
        </p:blipFill>
        <p:spPr>
          <a:xfrm>
            <a:off x="3093588" y="4120601"/>
            <a:ext cx="1564687" cy="737288"/>
          </a:xfrm>
          <a:prstGeom prst="rect">
            <a:avLst/>
          </a:prstGeom>
          <a:noFill/>
          <a:ln>
            <a:noFill/>
          </a:ln>
        </p:spPr>
      </p:pic>
      <p:pic>
        <p:nvPicPr>
          <p:cNvPr id="719" name="Google Shape;719;p149"/>
          <p:cNvPicPr preferRelativeResize="0"/>
          <p:nvPr/>
        </p:nvPicPr>
        <p:blipFill>
          <a:blip r:embed="rId6">
            <a:alphaModFix/>
          </a:blip>
          <a:stretch>
            <a:fillRect/>
          </a:stretch>
        </p:blipFill>
        <p:spPr>
          <a:xfrm>
            <a:off x="427425" y="1146109"/>
            <a:ext cx="6752276" cy="3043124"/>
          </a:xfrm>
          <a:prstGeom prst="rect">
            <a:avLst/>
          </a:prstGeom>
          <a:noFill/>
          <a:ln>
            <a:noFill/>
          </a:ln>
          <a:effectLst>
            <a:outerShdw blurRad="57150" dist="19050" dir="5400000" algn="bl" rotWithShape="0">
              <a:srgbClr val="003564">
                <a:alpha val="50000"/>
              </a:srgbClr>
            </a:outerShdw>
          </a:effectLst>
        </p:spPr>
      </p:pic>
      <p:pic>
        <p:nvPicPr>
          <p:cNvPr id="720" name="Google Shape;720;p149"/>
          <p:cNvPicPr preferRelativeResize="0"/>
          <p:nvPr/>
        </p:nvPicPr>
        <p:blipFill>
          <a:blip r:embed="rId7">
            <a:alphaModFix/>
          </a:blip>
          <a:stretch>
            <a:fillRect/>
          </a:stretch>
        </p:blipFill>
        <p:spPr>
          <a:xfrm>
            <a:off x="5918363" y="1927406"/>
            <a:ext cx="2852479" cy="813150"/>
          </a:xfrm>
          <a:prstGeom prst="rect">
            <a:avLst/>
          </a:prstGeom>
          <a:noFill/>
          <a:ln>
            <a:noFill/>
          </a:ln>
          <a:effectLst>
            <a:outerShdw blurRad="57150" dist="19050" dir="5400000" algn="bl" rotWithShape="0">
              <a:srgbClr val="B7B7B7">
                <a:alpha val="50000"/>
              </a:srgbClr>
            </a:outerShdw>
          </a:effectLst>
        </p:spPr>
      </p:pic>
      <p:pic>
        <p:nvPicPr>
          <p:cNvPr id="721" name="Google Shape;721;p149"/>
          <p:cNvPicPr preferRelativeResize="0"/>
          <p:nvPr/>
        </p:nvPicPr>
        <p:blipFill>
          <a:blip r:embed="rId8">
            <a:alphaModFix/>
          </a:blip>
          <a:stretch>
            <a:fillRect/>
          </a:stretch>
        </p:blipFill>
        <p:spPr>
          <a:xfrm>
            <a:off x="5847956" y="2868862"/>
            <a:ext cx="2922881" cy="1634240"/>
          </a:xfrm>
          <a:prstGeom prst="rect">
            <a:avLst/>
          </a:prstGeom>
          <a:noFill/>
          <a:ln>
            <a:noFill/>
          </a:ln>
          <a:effectLst>
            <a:outerShdw blurRad="57150" dist="19050" dir="5400000" algn="bl" rotWithShape="0">
              <a:srgbClr val="B7B7B7">
                <a:alpha val="50000"/>
              </a:srgbClr>
            </a:outerShdw>
          </a:effectLst>
        </p:spPr>
      </p:pic>
      <p:pic>
        <p:nvPicPr>
          <p:cNvPr id="722" name="Google Shape;722;p149"/>
          <p:cNvPicPr preferRelativeResize="0"/>
          <p:nvPr/>
        </p:nvPicPr>
        <p:blipFill>
          <a:blip r:embed="rId9">
            <a:alphaModFix/>
          </a:blip>
          <a:stretch>
            <a:fillRect/>
          </a:stretch>
        </p:blipFill>
        <p:spPr>
          <a:xfrm>
            <a:off x="129555" y="952837"/>
            <a:ext cx="3137539" cy="759100"/>
          </a:xfrm>
          <a:prstGeom prst="rect">
            <a:avLst/>
          </a:prstGeom>
          <a:noFill/>
          <a:ln>
            <a:noFill/>
          </a:ln>
          <a:effectLst>
            <a:outerShdw blurRad="57150" dist="19050" dir="5400000" algn="bl" rotWithShape="0">
              <a:srgbClr val="CCCCCC">
                <a:alpha val="50000"/>
              </a:srgbClr>
            </a:outerShdw>
          </a:effectLst>
        </p:spPr>
      </p:pic>
      <p:pic>
        <p:nvPicPr>
          <p:cNvPr id="723" name="Google Shape;723;p149"/>
          <p:cNvPicPr preferRelativeResize="0"/>
          <p:nvPr/>
        </p:nvPicPr>
        <p:blipFill>
          <a:blip r:embed="rId10">
            <a:alphaModFix/>
          </a:blip>
          <a:stretch>
            <a:fillRect/>
          </a:stretch>
        </p:blipFill>
        <p:spPr>
          <a:xfrm>
            <a:off x="5918375" y="909874"/>
            <a:ext cx="2711735" cy="966875"/>
          </a:xfrm>
          <a:prstGeom prst="rect">
            <a:avLst/>
          </a:prstGeom>
          <a:noFill/>
          <a:ln>
            <a:noFill/>
          </a:ln>
          <a:effectLst>
            <a:outerShdw blurRad="57150" dist="19050" dir="5400000" algn="bl" rotWithShape="0">
              <a:srgbClr val="CCCCCC">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50"/>
          <p:cNvSpPr txBox="1"/>
          <p:nvPr/>
        </p:nvSpPr>
        <p:spPr>
          <a:xfrm>
            <a:off x="349884" y="4520650"/>
            <a:ext cx="8708700" cy="3000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None/>
            </a:pPr>
            <a:r>
              <a:rPr lang="nl-NL" sz="1500" b="1" u="sng">
                <a:latin typeface="Calibri"/>
                <a:ea typeface="Calibri"/>
                <a:cs typeface="Calibri"/>
                <a:sym typeface="Calibri"/>
                <a:hlinkClick r:id="rId3"/>
              </a:rPr>
              <a:t>https://gitlab.desy.de/paul.millar/eosc-datadump</a:t>
            </a:r>
            <a:endParaRPr sz="2500" b="1">
              <a:latin typeface="Calibri"/>
              <a:ea typeface="Calibri"/>
              <a:cs typeface="Calibri"/>
              <a:sym typeface="Calibri"/>
            </a:endParaRPr>
          </a:p>
        </p:txBody>
      </p:sp>
      <p:sp>
        <p:nvSpPr>
          <p:cNvPr id="729" name="Google Shape;729;p150"/>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nl-NL">
                <a:solidFill>
                  <a:schemeClr val="lt1"/>
                </a:solidFill>
              </a:rPr>
              <a:t>EOSC PROVIDERS AND THEIR RESOURCES - DATASET </a:t>
            </a:r>
            <a:endParaRPr>
              <a:solidFill>
                <a:schemeClr val="lt1"/>
              </a:solidFill>
            </a:endParaRPr>
          </a:p>
        </p:txBody>
      </p:sp>
      <p:pic>
        <p:nvPicPr>
          <p:cNvPr id="730" name="Google Shape;730;p150"/>
          <p:cNvPicPr preferRelativeResize="0"/>
          <p:nvPr/>
        </p:nvPicPr>
        <p:blipFill>
          <a:blip r:embed="rId4">
            <a:alphaModFix/>
          </a:blip>
          <a:stretch>
            <a:fillRect/>
          </a:stretch>
        </p:blipFill>
        <p:spPr>
          <a:xfrm>
            <a:off x="152400" y="845343"/>
            <a:ext cx="8839204" cy="3452814"/>
          </a:xfrm>
          <a:prstGeom prst="rect">
            <a:avLst/>
          </a:prstGeom>
          <a:noFill/>
          <a:ln>
            <a:noFill/>
          </a:ln>
          <a:effectLst>
            <a:outerShdw blurRad="57150" dist="19050" dir="5400000" algn="bl" rotWithShape="0">
              <a:srgbClr val="CCCCCC">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51"/>
          <p:cNvSpPr txBox="1">
            <a:spLocks noGrp="1"/>
          </p:cNvSpPr>
          <p:nvPr>
            <p:ph type="title"/>
          </p:nvPr>
        </p:nvSpPr>
        <p:spPr>
          <a:xfrm>
            <a:off x="1340895" y="256544"/>
            <a:ext cx="6596100" cy="2574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nl-NL">
                <a:solidFill>
                  <a:schemeClr val="lt1"/>
                </a:solidFill>
              </a:rPr>
              <a:t>EOSC SERVICE PROVIDERS MATURITY MODEL</a:t>
            </a:r>
            <a:endParaRPr>
              <a:solidFill>
                <a:schemeClr val="lt1"/>
              </a:solidFill>
            </a:endParaRPr>
          </a:p>
        </p:txBody>
      </p:sp>
      <p:pic>
        <p:nvPicPr>
          <p:cNvPr id="736" name="Google Shape;736;p151"/>
          <p:cNvPicPr preferRelativeResize="0"/>
          <p:nvPr/>
        </p:nvPicPr>
        <p:blipFill>
          <a:blip r:embed="rId3">
            <a:alphaModFix/>
          </a:blip>
          <a:stretch>
            <a:fillRect/>
          </a:stretch>
        </p:blipFill>
        <p:spPr>
          <a:xfrm>
            <a:off x="159319" y="807019"/>
            <a:ext cx="6834959" cy="3000300"/>
          </a:xfrm>
          <a:prstGeom prst="rect">
            <a:avLst/>
          </a:prstGeom>
          <a:noFill/>
          <a:ln>
            <a:noFill/>
          </a:ln>
          <a:effectLst>
            <a:outerShdw blurRad="57150" dist="19050" dir="5400000" algn="bl" rotWithShape="0">
              <a:srgbClr val="999999">
                <a:alpha val="50000"/>
              </a:srgbClr>
            </a:outerShdw>
          </a:effectLst>
        </p:spPr>
      </p:pic>
      <p:pic>
        <p:nvPicPr>
          <p:cNvPr id="737" name="Google Shape;737;p151"/>
          <p:cNvPicPr preferRelativeResize="0"/>
          <p:nvPr/>
        </p:nvPicPr>
        <p:blipFill>
          <a:blip r:embed="rId4">
            <a:alphaModFix/>
          </a:blip>
          <a:stretch>
            <a:fillRect/>
          </a:stretch>
        </p:blipFill>
        <p:spPr>
          <a:xfrm>
            <a:off x="4260262" y="1682363"/>
            <a:ext cx="4706812" cy="3185644"/>
          </a:xfrm>
          <a:prstGeom prst="rect">
            <a:avLst/>
          </a:prstGeom>
          <a:noFill/>
          <a:ln>
            <a:noFill/>
          </a:ln>
          <a:effectLst>
            <a:outerShdw blurRad="57150" dist="19050" dir="5400000" algn="bl" rotWithShape="0">
              <a:srgbClr val="999999">
                <a:alpha val="50000"/>
              </a:srgbClr>
            </a:outerShdw>
          </a:effectLst>
        </p:spPr>
      </p:pic>
      <p:sp>
        <p:nvSpPr>
          <p:cNvPr id="738" name="Google Shape;738;p151"/>
          <p:cNvSpPr txBox="1"/>
          <p:nvPr/>
        </p:nvSpPr>
        <p:spPr>
          <a:xfrm>
            <a:off x="225844" y="4100400"/>
            <a:ext cx="3790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200">
                <a:latin typeface="Calibri"/>
                <a:ea typeface="Calibri"/>
                <a:cs typeface="Calibri"/>
                <a:sym typeface="Calibri"/>
              </a:rPr>
              <a:t>Sally Chambers, Laure Barbot, Martin Kirnbauer (2023)</a:t>
            </a:r>
            <a:endParaRPr sz="1200">
              <a:latin typeface="Calibri"/>
              <a:ea typeface="Calibri"/>
              <a:cs typeface="Calibri"/>
              <a:sym typeface="Calibri"/>
            </a:endParaRPr>
          </a:p>
          <a:p>
            <a:pPr marL="0" lvl="0" indent="0" algn="l" rtl="0">
              <a:spcBef>
                <a:spcPts val="0"/>
              </a:spcBef>
              <a:spcAft>
                <a:spcPts val="0"/>
              </a:spcAft>
              <a:buNone/>
            </a:pPr>
            <a:r>
              <a:rPr lang="nl-NL" sz="1200" i="1">
                <a:latin typeface="Calibri"/>
                <a:ea typeface="Calibri"/>
                <a:cs typeface="Calibri"/>
                <a:sym typeface="Calibri"/>
              </a:rPr>
              <a:t>EOSC Service Providers Maturity Model: </a:t>
            </a:r>
            <a:r>
              <a:rPr lang="nl-NL" sz="1200" u="sng">
                <a:latin typeface="Calibri"/>
                <a:ea typeface="Calibri"/>
                <a:cs typeface="Calibri"/>
                <a:sym typeface="Calibri"/>
                <a:hlinkClick r:id="rId5"/>
              </a:rPr>
              <a:t>https://marketplace.sshopencloud.eu/workflow/pig9Nt</a:t>
            </a:r>
            <a:r>
              <a:rPr lang="nl-NL" sz="1200">
                <a:latin typeface="Calibri"/>
                <a:ea typeface="Calibri"/>
                <a:cs typeface="Calibri"/>
                <a:sym typeface="Calibri"/>
              </a:rPr>
              <a:t> </a:t>
            </a:r>
            <a:endParaRPr sz="17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52"/>
          <p:cNvSpPr txBox="1">
            <a:spLocks noGrp="1"/>
          </p:cNvSpPr>
          <p:nvPr>
            <p:ph type="title"/>
          </p:nvPr>
        </p:nvSpPr>
        <p:spPr>
          <a:xfrm>
            <a:off x="2639325" y="79475"/>
            <a:ext cx="6504600" cy="102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2400" b="1">
                <a:solidFill>
                  <a:srgbClr val="003564"/>
                </a:solidFill>
                <a:latin typeface="Calibri"/>
                <a:ea typeface="Calibri"/>
                <a:cs typeface="Calibri"/>
                <a:sym typeface="Calibri"/>
              </a:rPr>
              <a:t>Embedding services into the </a:t>
            </a:r>
            <a:r>
              <a:rPr lang="nl-NL" sz="2400" b="1" i="1">
                <a:solidFill>
                  <a:srgbClr val="003564"/>
                </a:solidFill>
                <a:latin typeface="Calibri"/>
                <a:ea typeface="Calibri"/>
                <a:cs typeface="Calibri"/>
                <a:sym typeface="Calibri"/>
              </a:rPr>
              <a:t>Humanities Research Data Lifecycle</a:t>
            </a:r>
            <a:r>
              <a:rPr lang="nl-NL" sz="3000" b="1">
                <a:solidFill>
                  <a:srgbClr val="003564"/>
                </a:solidFill>
                <a:latin typeface="Calibri"/>
                <a:ea typeface="Calibri"/>
                <a:cs typeface="Calibri"/>
                <a:sym typeface="Calibri"/>
              </a:rPr>
              <a:t> </a:t>
            </a:r>
            <a:r>
              <a:rPr lang="nl-NL" sz="2900" b="1">
                <a:latin typeface="Calibri"/>
                <a:ea typeface="Calibri"/>
                <a:cs typeface="Calibri"/>
                <a:sym typeface="Calibri"/>
              </a:rPr>
              <a:t> </a:t>
            </a:r>
            <a:endParaRPr sz="2900" b="1">
              <a:latin typeface="Calibri"/>
              <a:ea typeface="Calibri"/>
              <a:cs typeface="Calibri"/>
              <a:sym typeface="Calibri"/>
            </a:endParaRPr>
          </a:p>
        </p:txBody>
      </p:sp>
      <p:sp>
        <p:nvSpPr>
          <p:cNvPr id="744" name="Google Shape;744;p152"/>
          <p:cNvSpPr txBox="1">
            <a:spLocks noGrp="1"/>
          </p:cNvSpPr>
          <p:nvPr>
            <p:ph type="sldNum" idx="12"/>
          </p:nvPr>
        </p:nvSpPr>
        <p:spPr>
          <a:xfrm>
            <a:off x="8472458" y="4842000"/>
            <a:ext cx="548700" cy="39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NL"/>
              <a:t>17</a:t>
            </a:fld>
            <a:endParaRPr/>
          </a:p>
        </p:txBody>
      </p:sp>
      <p:pic>
        <p:nvPicPr>
          <p:cNvPr id="745" name="Google Shape;745;p152"/>
          <p:cNvPicPr preferRelativeResize="0"/>
          <p:nvPr/>
        </p:nvPicPr>
        <p:blipFill>
          <a:blip r:embed="rId3">
            <a:alphaModFix/>
          </a:blip>
          <a:stretch>
            <a:fillRect/>
          </a:stretch>
        </p:blipFill>
        <p:spPr>
          <a:xfrm>
            <a:off x="493175" y="1053600"/>
            <a:ext cx="6369627" cy="3586176"/>
          </a:xfrm>
          <a:prstGeom prst="rect">
            <a:avLst/>
          </a:prstGeom>
          <a:noFill/>
          <a:ln>
            <a:noFill/>
          </a:ln>
        </p:spPr>
      </p:pic>
      <p:pic>
        <p:nvPicPr>
          <p:cNvPr id="746" name="Google Shape;746;p152"/>
          <p:cNvPicPr preferRelativeResize="0"/>
          <p:nvPr/>
        </p:nvPicPr>
        <p:blipFill>
          <a:blip r:embed="rId4">
            <a:alphaModFix/>
          </a:blip>
          <a:stretch>
            <a:fillRect/>
          </a:stretch>
        </p:blipFill>
        <p:spPr>
          <a:xfrm>
            <a:off x="199425" y="129488"/>
            <a:ext cx="2267686" cy="572699"/>
          </a:xfrm>
          <a:prstGeom prst="rect">
            <a:avLst/>
          </a:prstGeom>
          <a:noFill/>
          <a:ln>
            <a:noFill/>
          </a:ln>
        </p:spPr>
      </p:pic>
      <p:pic>
        <p:nvPicPr>
          <p:cNvPr id="747" name="Google Shape;747;p152"/>
          <p:cNvPicPr preferRelativeResize="0"/>
          <p:nvPr/>
        </p:nvPicPr>
        <p:blipFill>
          <a:blip r:embed="rId5">
            <a:alphaModFix/>
          </a:blip>
          <a:stretch>
            <a:fillRect/>
          </a:stretch>
        </p:blipFill>
        <p:spPr>
          <a:xfrm>
            <a:off x="6917213" y="4257597"/>
            <a:ext cx="2052000" cy="5004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cxnSp>
        <p:nvCxnSpPr>
          <p:cNvPr id="752" name="Google Shape;752;p153"/>
          <p:cNvCxnSpPr/>
          <p:nvPr/>
        </p:nvCxnSpPr>
        <p:spPr>
          <a:xfrm>
            <a:off x="22050" y="4897400"/>
            <a:ext cx="9132900" cy="10800"/>
          </a:xfrm>
          <a:prstGeom prst="straightConnector1">
            <a:avLst/>
          </a:prstGeom>
          <a:noFill/>
          <a:ln w="76200" cap="flat" cmpd="sng">
            <a:solidFill>
              <a:srgbClr val="1A4574"/>
            </a:solidFill>
            <a:prstDash val="solid"/>
            <a:round/>
            <a:headEnd type="none" w="med" len="med"/>
            <a:tailEnd type="none" w="med" len="med"/>
          </a:ln>
        </p:spPr>
      </p:cxnSp>
      <p:sp>
        <p:nvSpPr>
          <p:cNvPr id="753" name="Google Shape;753;p153"/>
          <p:cNvSpPr/>
          <p:nvPr/>
        </p:nvSpPr>
        <p:spPr>
          <a:xfrm>
            <a:off x="217325" y="4808925"/>
            <a:ext cx="191100" cy="189600"/>
          </a:xfrm>
          <a:prstGeom prst="ellipse">
            <a:avLst/>
          </a:prstGeom>
          <a:solidFill>
            <a:srgbClr val="006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4" name="Google Shape;754;p153"/>
          <p:cNvPicPr preferRelativeResize="0"/>
          <p:nvPr/>
        </p:nvPicPr>
        <p:blipFill rotWithShape="1">
          <a:blip r:embed="rId3">
            <a:alphaModFix/>
          </a:blip>
          <a:srcRect t="1480" b="4233"/>
          <a:stretch/>
        </p:blipFill>
        <p:spPr>
          <a:xfrm>
            <a:off x="719775" y="1746150"/>
            <a:ext cx="1713986" cy="1414924"/>
          </a:xfrm>
          <a:prstGeom prst="rect">
            <a:avLst/>
          </a:prstGeom>
          <a:noFill/>
          <a:ln>
            <a:noFill/>
          </a:ln>
        </p:spPr>
      </p:pic>
      <p:sp>
        <p:nvSpPr>
          <p:cNvPr id="755" name="Google Shape;755;p153"/>
          <p:cNvSpPr txBox="1"/>
          <p:nvPr/>
        </p:nvSpPr>
        <p:spPr>
          <a:xfrm>
            <a:off x="76200" y="22675"/>
            <a:ext cx="8977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2600" b="1">
                <a:solidFill>
                  <a:srgbClr val="1A4574"/>
                </a:solidFill>
                <a:latin typeface="Calibri"/>
                <a:ea typeface="Calibri"/>
                <a:cs typeface="Calibri"/>
                <a:sym typeface="Calibri"/>
              </a:rPr>
              <a:t>CLARIAH: enabling data-driven research in the humanities</a:t>
            </a:r>
            <a:endParaRPr sz="2600" b="1">
              <a:solidFill>
                <a:srgbClr val="1A4574"/>
              </a:solidFill>
              <a:latin typeface="Calibri"/>
              <a:ea typeface="Calibri"/>
              <a:cs typeface="Calibri"/>
              <a:sym typeface="Calibri"/>
            </a:endParaRPr>
          </a:p>
        </p:txBody>
      </p:sp>
      <p:pic>
        <p:nvPicPr>
          <p:cNvPr id="756" name="Google Shape;756;p153" descr="Internet"/>
          <p:cNvPicPr preferRelativeResize="0"/>
          <p:nvPr/>
        </p:nvPicPr>
        <p:blipFill rotWithShape="1">
          <a:blip r:embed="rId4">
            <a:alphaModFix/>
          </a:blip>
          <a:srcRect/>
          <a:stretch/>
        </p:blipFill>
        <p:spPr>
          <a:xfrm>
            <a:off x="2849300" y="2380728"/>
            <a:ext cx="548700" cy="548700"/>
          </a:xfrm>
          <a:prstGeom prst="rect">
            <a:avLst/>
          </a:prstGeom>
          <a:noFill/>
          <a:ln>
            <a:noFill/>
          </a:ln>
        </p:spPr>
      </p:pic>
      <p:pic>
        <p:nvPicPr>
          <p:cNvPr id="757" name="Google Shape;757;p153" descr="Connections"/>
          <p:cNvPicPr preferRelativeResize="0"/>
          <p:nvPr/>
        </p:nvPicPr>
        <p:blipFill rotWithShape="1">
          <a:blip r:embed="rId5">
            <a:alphaModFix/>
          </a:blip>
          <a:srcRect/>
          <a:stretch/>
        </p:blipFill>
        <p:spPr>
          <a:xfrm>
            <a:off x="7345777" y="1321100"/>
            <a:ext cx="540000" cy="540000"/>
          </a:xfrm>
          <a:prstGeom prst="rect">
            <a:avLst/>
          </a:prstGeom>
          <a:noFill/>
          <a:ln>
            <a:noFill/>
          </a:ln>
        </p:spPr>
      </p:pic>
      <p:pic>
        <p:nvPicPr>
          <p:cNvPr id="758" name="Google Shape;758;p153" descr="Gears"/>
          <p:cNvPicPr preferRelativeResize="0"/>
          <p:nvPr/>
        </p:nvPicPr>
        <p:blipFill rotWithShape="1">
          <a:blip r:embed="rId6">
            <a:alphaModFix/>
          </a:blip>
          <a:srcRect/>
          <a:stretch/>
        </p:blipFill>
        <p:spPr>
          <a:xfrm>
            <a:off x="3293852" y="3330638"/>
            <a:ext cx="540000" cy="540000"/>
          </a:xfrm>
          <a:prstGeom prst="rect">
            <a:avLst/>
          </a:prstGeom>
          <a:noFill/>
          <a:ln>
            <a:noFill/>
          </a:ln>
        </p:spPr>
      </p:pic>
      <p:pic>
        <p:nvPicPr>
          <p:cNvPr id="759" name="Google Shape;759;p153" descr="Schoolhouse"/>
          <p:cNvPicPr preferRelativeResize="0"/>
          <p:nvPr/>
        </p:nvPicPr>
        <p:blipFill rotWithShape="1">
          <a:blip r:embed="rId7">
            <a:alphaModFix/>
          </a:blip>
          <a:srcRect/>
          <a:stretch/>
        </p:blipFill>
        <p:spPr>
          <a:xfrm>
            <a:off x="82930" y="836135"/>
            <a:ext cx="914400" cy="914400"/>
          </a:xfrm>
          <a:prstGeom prst="rect">
            <a:avLst/>
          </a:prstGeom>
          <a:noFill/>
          <a:ln>
            <a:noFill/>
          </a:ln>
        </p:spPr>
      </p:pic>
      <p:pic>
        <p:nvPicPr>
          <p:cNvPr id="760" name="Google Shape;760;p153"/>
          <p:cNvPicPr preferRelativeResize="0"/>
          <p:nvPr/>
        </p:nvPicPr>
        <p:blipFill>
          <a:blip r:embed="rId8">
            <a:alphaModFix/>
          </a:blip>
          <a:stretch>
            <a:fillRect/>
          </a:stretch>
        </p:blipFill>
        <p:spPr>
          <a:xfrm>
            <a:off x="169375" y="3017300"/>
            <a:ext cx="1299423" cy="914400"/>
          </a:xfrm>
          <a:prstGeom prst="rect">
            <a:avLst/>
          </a:prstGeom>
          <a:noFill/>
          <a:ln>
            <a:noFill/>
          </a:ln>
        </p:spPr>
      </p:pic>
      <p:pic>
        <p:nvPicPr>
          <p:cNvPr id="761" name="Google Shape;761;p153"/>
          <p:cNvPicPr preferRelativeResize="0"/>
          <p:nvPr/>
        </p:nvPicPr>
        <p:blipFill>
          <a:blip r:embed="rId9">
            <a:alphaModFix/>
          </a:blip>
          <a:stretch>
            <a:fillRect/>
          </a:stretch>
        </p:blipFill>
        <p:spPr>
          <a:xfrm>
            <a:off x="1134324" y="2611087"/>
            <a:ext cx="1299425" cy="1527738"/>
          </a:xfrm>
          <a:prstGeom prst="rect">
            <a:avLst/>
          </a:prstGeom>
          <a:noFill/>
          <a:ln>
            <a:noFill/>
          </a:ln>
        </p:spPr>
      </p:pic>
      <p:pic>
        <p:nvPicPr>
          <p:cNvPr id="762" name="Google Shape;762;p153"/>
          <p:cNvPicPr preferRelativeResize="0"/>
          <p:nvPr/>
        </p:nvPicPr>
        <p:blipFill>
          <a:blip r:embed="rId10">
            <a:alphaModFix/>
          </a:blip>
          <a:stretch>
            <a:fillRect/>
          </a:stretch>
        </p:blipFill>
        <p:spPr>
          <a:xfrm>
            <a:off x="1767085" y="742785"/>
            <a:ext cx="945625" cy="338539"/>
          </a:xfrm>
          <a:prstGeom prst="rect">
            <a:avLst/>
          </a:prstGeom>
          <a:noFill/>
          <a:ln>
            <a:noFill/>
          </a:ln>
        </p:spPr>
      </p:pic>
      <p:pic>
        <p:nvPicPr>
          <p:cNvPr id="763" name="Google Shape;763;p153"/>
          <p:cNvPicPr preferRelativeResize="0"/>
          <p:nvPr/>
        </p:nvPicPr>
        <p:blipFill>
          <a:blip r:embed="rId11">
            <a:alphaModFix/>
          </a:blip>
          <a:stretch>
            <a:fillRect/>
          </a:stretch>
        </p:blipFill>
        <p:spPr>
          <a:xfrm>
            <a:off x="3778750" y="2787600"/>
            <a:ext cx="2228800" cy="1837148"/>
          </a:xfrm>
          <a:prstGeom prst="rect">
            <a:avLst/>
          </a:prstGeom>
          <a:noFill/>
          <a:ln w="9525" cap="flat" cmpd="sng">
            <a:solidFill>
              <a:srgbClr val="00669B"/>
            </a:solidFill>
            <a:prstDash val="solid"/>
            <a:round/>
            <a:headEnd type="none" w="sm" len="sm"/>
            <a:tailEnd type="none" w="sm" len="sm"/>
          </a:ln>
        </p:spPr>
      </p:pic>
      <p:pic>
        <p:nvPicPr>
          <p:cNvPr id="764" name="Google Shape;764;p153"/>
          <p:cNvPicPr preferRelativeResize="0"/>
          <p:nvPr/>
        </p:nvPicPr>
        <p:blipFill>
          <a:blip r:embed="rId12">
            <a:alphaModFix/>
          </a:blip>
          <a:stretch>
            <a:fillRect/>
          </a:stretch>
        </p:blipFill>
        <p:spPr>
          <a:xfrm>
            <a:off x="3787300" y="712848"/>
            <a:ext cx="2228801" cy="2033501"/>
          </a:xfrm>
          <a:prstGeom prst="rect">
            <a:avLst/>
          </a:prstGeom>
          <a:noFill/>
          <a:ln w="9525" cap="flat" cmpd="sng">
            <a:solidFill>
              <a:srgbClr val="00669B"/>
            </a:solidFill>
            <a:prstDash val="solid"/>
            <a:round/>
            <a:headEnd type="none" w="sm" len="sm"/>
            <a:tailEnd type="none" w="sm" len="sm"/>
          </a:ln>
        </p:spPr>
      </p:pic>
      <p:pic>
        <p:nvPicPr>
          <p:cNvPr id="765" name="Google Shape;765;p153" descr="Gears"/>
          <p:cNvPicPr preferRelativeResize="0"/>
          <p:nvPr/>
        </p:nvPicPr>
        <p:blipFill rotWithShape="1">
          <a:blip r:embed="rId6">
            <a:alphaModFix/>
          </a:blip>
          <a:srcRect/>
          <a:stretch/>
        </p:blipFill>
        <p:spPr>
          <a:xfrm>
            <a:off x="6669939" y="1292863"/>
            <a:ext cx="540000" cy="540000"/>
          </a:xfrm>
          <a:prstGeom prst="rect">
            <a:avLst/>
          </a:prstGeom>
          <a:noFill/>
          <a:ln>
            <a:noFill/>
          </a:ln>
        </p:spPr>
      </p:pic>
      <p:pic>
        <p:nvPicPr>
          <p:cNvPr id="766" name="Google Shape;766;p153" descr="Connections"/>
          <p:cNvPicPr preferRelativeResize="0"/>
          <p:nvPr/>
        </p:nvPicPr>
        <p:blipFill rotWithShape="1">
          <a:blip r:embed="rId5">
            <a:alphaModFix/>
          </a:blip>
          <a:srcRect/>
          <a:stretch/>
        </p:blipFill>
        <p:spPr>
          <a:xfrm>
            <a:off x="7337052" y="3667025"/>
            <a:ext cx="540000" cy="540000"/>
          </a:xfrm>
          <a:prstGeom prst="rect">
            <a:avLst/>
          </a:prstGeom>
          <a:noFill/>
          <a:ln>
            <a:noFill/>
          </a:ln>
        </p:spPr>
      </p:pic>
      <p:cxnSp>
        <p:nvCxnSpPr>
          <p:cNvPr id="767" name="Google Shape;767;p153"/>
          <p:cNvCxnSpPr>
            <a:endCxn id="756" idx="1"/>
          </p:cNvCxnSpPr>
          <p:nvPr/>
        </p:nvCxnSpPr>
        <p:spPr>
          <a:xfrm>
            <a:off x="2433800" y="2651178"/>
            <a:ext cx="415500" cy="3900"/>
          </a:xfrm>
          <a:prstGeom prst="straightConnector1">
            <a:avLst/>
          </a:prstGeom>
          <a:noFill/>
          <a:ln w="28575" cap="flat" cmpd="sng">
            <a:solidFill>
              <a:srgbClr val="003564"/>
            </a:solidFill>
            <a:prstDash val="solid"/>
            <a:round/>
            <a:headEnd type="none" w="med" len="med"/>
            <a:tailEnd type="triangle" w="med" len="med"/>
          </a:ln>
        </p:spPr>
      </p:cxnSp>
      <p:cxnSp>
        <p:nvCxnSpPr>
          <p:cNvPr id="768" name="Google Shape;768;p153"/>
          <p:cNvCxnSpPr>
            <a:stCxn id="756" idx="0"/>
          </p:cNvCxnSpPr>
          <p:nvPr/>
        </p:nvCxnSpPr>
        <p:spPr>
          <a:xfrm rot="10800000" flipH="1">
            <a:off x="3123649" y="1934628"/>
            <a:ext cx="463500" cy="446100"/>
          </a:xfrm>
          <a:prstGeom prst="straightConnector1">
            <a:avLst/>
          </a:prstGeom>
          <a:noFill/>
          <a:ln w="28575" cap="flat" cmpd="sng">
            <a:solidFill>
              <a:srgbClr val="003564"/>
            </a:solidFill>
            <a:prstDash val="solid"/>
            <a:round/>
            <a:headEnd type="none" w="med" len="med"/>
            <a:tailEnd type="triangle" w="med" len="med"/>
          </a:ln>
        </p:spPr>
      </p:cxnSp>
      <p:cxnSp>
        <p:nvCxnSpPr>
          <p:cNvPr id="769" name="Google Shape;769;p153"/>
          <p:cNvCxnSpPr/>
          <p:nvPr/>
        </p:nvCxnSpPr>
        <p:spPr>
          <a:xfrm>
            <a:off x="6052937" y="1588862"/>
            <a:ext cx="481200" cy="4500"/>
          </a:xfrm>
          <a:prstGeom prst="straightConnector1">
            <a:avLst/>
          </a:prstGeom>
          <a:noFill/>
          <a:ln w="28575" cap="flat" cmpd="sng">
            <a:solidFill>
              <a:srgbClr val="003564"/>
            </a:solidFill>
            <a:prstDash val="solid"/>
            <a:round/>
            <a:headEnd type="none" w="med" len="med"/>
            <a:tailEnd type="triangle" w="med" len="med"/>
          </a:ln>
        </p:spPr>
      </p:cxnSp>
      <p:cxnSp>
        <p:nvCxnSpPr>
          <p:cNvPr id="770" name="Google Shape;770;p153"/>
          <p:cNvCxnSpPr/>
          <p:nvPr/>
        </p:nvCxnSpPr>
        <p:spPr>
          <a:xfrm>
            <a:off x="6061650" y="3866587"/>
            <a:ext cx="481200" cy="4500"/>
          </a:xfrm>
          <a:prstGeom prst="straightConnector1">
            <a:avLst/>
          </a:prstGeom>
          <a:noFill/>
          <a:ln w="28575" cap="flat" cmpd="sng">
            <a:solidFill>
              <a:srgbClr val="003564"/>
            </a:solidFill>
            <a:prstDash val="solid"/>
            <a:round/>
            <a:headEnd type="none" w="med" len="med"/>
            <a:tailEnd type="triangle" w="med" len="med"/>
          </a:ln>
        </p:spPr>
      </p:cxnSp>
      <p:cxnSp>
        <p:nvCxnSpPr>
          <p:cNvPr id="771" name="Google Shape;771;p153"/>
          <p:cNvCxnSpPr>
            <a:stCxn id="756" idx="2"/>
          </p:cNvCxnSpPr>
          <p:nvPr/>
        </p:nvCxnSpPr>
        <p:spPr>
          <a:xfrm>
            <a:off x="3123649" y="2929428"/>
            <a:ext cx="317400" cy="471300"/>
          </a:xfrm>
          <a:prstGeom prst="straightConnector1">
            <a:avLst/>
          </a:prstGeom>
          <a:noFill/>
          <a:ln w="28575" cap="flat" cmpd="sng">
            <a:solidFill>
              <a:srgbClr val="003564"/>
            </a:solidFill>
            <a:prstDash val="solid"/>
            <a:round/>
            <a:headEnd type="none" w="med" len="med"/>
            <a:tailEnd type="triangle" w="med" len="med"/>
          </a:ln>
        </p:spPr>
      </p:cxnSp>
      <p:pic>
        <p:nvPicPr>
          <p:cNvPr id="772" name="Google Shape;772;p153" descr="Gears"/>
          <p:cNvPicPr preferRelativeResize="0"/>
          <p:nvPr/>
        </p:nvPicPr>
        <p:blipFill rotWithShape="1">
          <a:blip r:embed="rId6">
            <a:alphaModFix/>
          </a:blip>
          <a:srcRect/>
          <a:stretch/>
        </p:blipFill>
        <p:spPr>
          <a:xfrm>
            <a:off x="6669939" y="3692350"/>
            <a:ext cx="540000" cy="540000"/>
          </a:xfrm>
          <a:prstGeom prst="rect">
            <a:avLst/>
          </a:prstGeom>
          <a:noFill/>
          <a:ln>
            <a:noFill/>
          </a:ln>
        </p:spPr>
      </p:pic>
      <p:sp>
        <p:nvSpPr>
          <p:cNvPr id="773" name="Google Shape;773;p153"/>
          <p:cNvSpPr txBox="1"/>
          <p:nvPr/>
        </p:nvSpPr>
        <p:spPr>
          <a:xfrm>
            <a:off x="1468800" y="1152525"/>
            <a:ext cx="2052000" cy="5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1300">
                <a:solidFill>
                  <a:srgbClr val="003564"/>
                </a:solidFill>
                <a:latin typeface="Arial Rounded"/>
                <a:ea typeface="Arial Rounded"/>
                <a:cs typeface="Arial Rounded"/>
                <a:sym typeface="Arial Rounded"/>
              </a:rPr>
              <a:t>IIIF Corpus Management Platform</a:t>
            </a:r>
            <a:endParaRPr sz="1300">
              <a:solidFill>
                <a:srgbClr val="003564"/>
              </a:solidFill>
              <a:latin typeface="Arial Rounded"/>
              <a:ea typeface="Arial Rounded"/>
              <a:cs typeface="Arial Rounded"/>
              <a:sym typeface="Arial Rounded"/>
            </a:endParaRPr>
          </a:p>
        </p:txBody>
      </p:sp>
      <p:sp>
        <p:nvSpPr>
          <p:cNvPr id="774" name="Google Shape;774;p153"/>
          <p:cNvSpPr txBox="1"/>
          <p:nvPr/>
        </p:nvSpPr>
        <p:spPr>
          <a:xfrm>
            <a:off x="3778950" y="712850"/>
            <a:ext cx="2228700" cy="366600"/>
          </a:xfrm>
          <a:prstGeom prst="rect">
            <a:avLst/>
          </a:prstGeom>
          <a:solidFill>
            <a:srgbClr val="FFFFFF"/>
          </a:solidFill>
          <a:ln w="9525" cap="flat" cmpd="sng">
            <a:solidFill>
              <a:srgbClr val="00669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nl-NL" sz="1300">
                <a:solidFill>
                  <a:srgbClr val="003564"/>
                </a:solidFill>
                <a:latin typeface="Arial Rounded"/>
                <a:ea typeface="Arial Rounded"/>
                <a:cs typeface="Arial Rounded"/>
                <a:sym typeface="Arial Rounded"/>
              </a:rPr>
              <a:t>Crowd-sourcing</a:t>
            </a:r>
            <a:endParaRPr sz="1300">
              <a:solidFill>
                <a:srgbClr val="003564"/>
              </a:solidFill>
              <a:latin typeface="Arial Rounded"/>
              <a:ea typeface="Arial Rounded"/>
              <a:cs typeface="Arial Rounded"/>
              <a:sym typeface="Arial Rounded"/>
            </a:endParaRPr>
          </a:p>
        </p:txBody>
      </p:sp>
      <p:sp>
        <p:nvSpPr>
          <p:cNvPr id="775" name="Google Shape;775;p153"/>
          <p:cNvSpPr txBox="1"/>
          <p:nvPr/>
        </p:nvSpPr>
        <p:spPr>
          <a:xfrm>
            <a:off x="3778750" y="4274700"/>
            <a:ext cx="2237100" cy="572700"/>
          </a:xfrm>
          <a:prstGeom prst="rect">
            <a:avLst/>
          </a:prstGeom>
          <a:solidFill>
            <a:srgbClr val="FFFFFF"/>
          </a:solidFill>
          <a:ln w="9525" cap="flat" cmpd="sng">
            <a:solidFill>
              <a:srgbClr val="00669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nl-NL" sz="1300">
                <a:solidFill>
                  <a:srgbClr val="003564"/>
                </a:solidFill>
                <a:latin typeface="Arial Rounded"/>
                <a:ea typeface="Arial Rounded"/>
                <a:cs typeface="Arial Rounded"/>
                <a:sym typeface="Arial Rounded"/>
              </a:rPr>
              <a:t>Handwritten Text Recognition</a:t>
            </a:r>
            <a:endParaRPr sz="1300">
              <a:solidFill>
                <a:srgbClr val="003564"/>
              </a:solidFill>
              <a:latin typeface="Arial Rounded"/>
              <a:ea typeface="Arial Rounded"/>
              <a:cs typeface="Arial Rounded"/>
              <a:sym typeface="Arial Rounded"/>
            </a:endParaRPr>
          </a:p>
          <a:p>
            <a:pPr marL="0" lvl="0" indent="0" algn="ctr" rtl="0">
              <a:spcBef>
                <a:spcPts val="0"/>
              </a:spcBef>
              <a:spcAft>
                <a:spcPts val="0"/>
              </a:spcAft>
              <a:buNone/>
            </a:pPr>
            <a:endParaRPr sz="1300">
              <a:solidFill>
                <a:srgbClr val="003564"/>
              </a:solidFill>
              <a:latin typeface="Arial Rounded"/>
              <a:ea typeface="Arial Rounded"/>
              <a:cs typeface="Arial Rounded"/>
              <a:sym typeface="Arial Rounded"/>
            </a:endParaRPr>
          </a:p>
        </p:txBody>
      </p:sp>
      <p:sp>
        <p:nvSpPr>
          <p:cNvPr id="776" name="Google Shape;776;p153"/>
          <p:cNvSpPr txBox="1"/>
          <p:nvPr/>
        </p:nvSpPr>
        <p:spPr>
          <a:xfrm>
            <a:off x="6115350" y="2209075"/>
            <a:ext cx="2895600" cy="118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1300">
                <a:solidFill>
                  <a:srgbClr val="003564"/>
                </a:solidFill>
                <a:latin typeface="Arial Rounded"/>
                <a:ea typeface="Arial Rounded"/>
                <a:cs typeface="Arial Rounded"/>
                <a:sym typeface="Arial Rounded"/>
              </a:rPr>
              <a:t>Digital Text Analysis Pipeline</a:t>
            </a:r>
            <a:endParaRPr sz="1300">
              <a:solidFill>
                <a:srgbClr val="003564"/>
              </a:solidFill>
              <a:latin typeface="Arial Rounded"/>
              <a:ea typeface="Arial Rounded"/>
              <a:cs typeface="Arial Rounded"/>
              <a:sym typeface="Arial Rounded"/>
            </a:endParaRPr>
          </a:p>
          <a:p>
            <a:pPr marL="0" lvl="0" indent="0" algn="ctr" rtl="0">
              <a:spcBef>
                <a:spcPts val="0"/>
              </a:spcBef>
              <a:spcAft>
                <a:spcPts val="0"/>
              </a:spcAft>
              <a:buNone/>
            </a:pPr>
            <a:endParaRPr sz="800">
              <a:solidFill>
                <a:srgbClr val="003564"/>
              </a:solidFill>
              <a:latin typeface="Arial Rounded"/>
              <a:ea typeface="Arial Rounded"/>
              <a:cs typeface="Arial Rounded"/>
              <a:sym typeface="Arial Rounded"/>
            </a:endParaRPr>
          </a:p>
          <a:p>
            <a:pPr marL="457200" lvl="0" indent="-311150" algn="l" rtl="0">
              <a:spcBef>
                <a:spcPts val="0"/>
              </a:spcBef>
              <a:spcAft>
                <a:spcPts val="0"/>
              </a:spcAft>
              <a:buClr>
                <a:srgbClr val="00669B"/>
              </a:buClr>
              <a:buSzPts val="1300"/>
              <a:buFont typeface="Arial Rounded"/>
              <a:buChar char="●"/>
            </a:pPr>
            <a:r>
              <a:rPr lang="nl-NL" sz="1300">
                <a:solidFill>
                  <a:srgbClr val="00669B"/>
                </a:solidFill>
                <a:latin typeface="Arial Rounded"/>
                <a:ea typeface="Arial Rounded"/>
                <a:cs typeface="Arial Rounded"/>
                <a:sym typeface="Arial Rounded"/>
              </a:rPr>
              <a:t>Named Entity Extraction</a:t>
            </a:r>
            <a:endParaRPr sz="1300">
              <a:solidFill>
                <a:srgbClr val="00669B"/>
              </a:solidFill>
              <a:latin typeface="Arial Rounded"/>
              <a:ea typeface="Arial Rounded"/>
              <a:cs typeface="Arial Rounded"/>
              <a:sym typeface="Arial Rounded"/>
            </a:endParaRPr>
          </a:p>
          <a:p>
            <a:pPr marL="457200" lvl="0" indent="-311150" algn="l" rtl="0">
              <a:spcBef>
                <a:spcPts val="0"/>
              </a:spcBef>
              <a:spcAft>
                <a:spcPts val="0"/>
              </a:spcAft>
              <a:buClr>
                <a:srgbClr val="00669B"/>
              </a:buClr>
              <a:buSzPts val="1300"/>
              <a:buFont typeface="Arial Rounded"/>
              <a:buChar char="●"/>
            </a:pPr>
            <a:r>
              <a:rPr lang="nl-NL" sz="1300">
                <a:solidFill>
                  <a:srgbClr val="00669B"/>
                </a:solidFill>
                <a:latin typeface="Arial Rounded"/>
                <a:ea typeface="Arial Rounded"/>
                <a:cs typeface="Arial Rounded"/>
                <a:sym typeface="Arial Rounded"/>
              </a:rPr>
              <a:t>Social Network Analysis</a:t>
            </a:r>
            <a:endParaRPr sz="1300">
              <a:solidFill>
                <a:srgbClr val="00669B"/>
              </a:solidFill>
              <a:latin typeface="Arial Rounded"/>
              <a:ea typeface="Arial Rounded"/>
              <a:cs typeface="Arial Rounded"/>
              <a:sym typeface="Arial Rounded"/>
            </a:endParaRPr>
          </a:p>
          <a:p>
            <a:pPr marL="457200" lvl="0" indent="-311150" algn="l" rtl="0">
              <a:spcBef>
                <a:spcPts val="0"/>
              </a:spcBef>
              <a:spcAft>
                <a:spcPts val="0"/>
              </a:spcAft>
              <a:buClr>
                <a:srgbClr val="00669B"/>
              </a:buClr>
              <a:buSzPts val="1300"/>
              <a:buFont typeface="Arial Rounded"/>
              <a:buChar char="●"/>
            </a:pPr>
            <a:r>
              <a:rPr lang="nl-NL" sz="1300">
                <a:solidFill>
                  <a:srgbClr val="00669B"/>
                </a:solidFill>
                <a:latin typeface="Arial Rounded"/>
                <a:ea typeface="Arial Rounded"/>
                <a:cs typeface="Arial Rounded"/>
                <a:sym typeface="Arial Rounded"/>
              </a:rPr>
              <a:t>Sentiment &amp; Emotion Mining</a:t>
            </a:r>
            <a:endParaRPr sz="1300">
              <a:solidFill>
                <a:srgbClr val="00669B"/>
              </a:solidFill>
              <a:latin typeface="Arial Rounded"/>
              <a:ea typeface="Arial Rounded"/>
              <a:cs typeface="Arial Rounded"/>
              <a:sym typeface="Arial Rounded"/>
            </a:endParaRPr>
          </a:p>
          <a:p>
            <a:pPr marL="457200" lvl="0" indent="0" algn="ctr" rtl="0">
              <a:spcBef>
                <a:spcPts val="0"/>
              </a:spcBef>
              <a:spcAft>
                <a:spcPts val="0"/>
              </a:spcAft>
              <a:buNone/>
            </a:pPr>
            <a:endParaRPr sz="1300">
              <a:solidFill>
                <a:srgbClr val="003564"/>
              </a:solidFill>
              <a:latin typeface="Arial Rounded"/>
              <a:ea typeface="Arial Rounded"/>
              <a:cs typeface="Arial Rounded"/>
              <a:sym typeface="Arial Rounded"/>
            </a:endParaRPr>
          </a:p>
        </p:txBody>
      </p:sp>
      <p:pic>
        <p:nvPicPr>
          <p:cNvPr id="777" name="Google Shape;777;p153" descr="Gears"/>
          <p:cNvPicPr preferRelativeResize="0"/>
          <p:nvPr/>
        </p:nvPicPr>
        <p:blipFill rotWithShape="1">
          <a:blip r:embed="rId6">
            <a:alphaModFix/>
          </a:blip>
          <a:srcRect/>
          <a:stretch/>
        </p:blipFill>
        <p:spPr>
          <a:xfrm>
            <a:off x="8021589" y="1295713"/>
            <a:ext cx="540000" cy="540000"/>
          </a:xfrm>
          <a:prstGeom prst="rect">
            <a:avLst/>
          </a:prstGeom>
          <a:noFill/>
          <a:ln>
            <a:noFill/>
          </a:ln>
        </p:spPr>
      </p:pic>
      <p:pic>
        <p:nvPicPr>
          <p:cNvPr id="778" name="Google Shape;778;p153" descr="Gears"/>
          <p:cNvPicPr preferRelativeResize="0"/>
          <p:nvPr/>
        </p:nvPicPr>
        <p:blipFill rotWithShape="1">
          <a:blip r:embed="rId6">
            <a:alphaModFix/>
          </a:blip>
          <a:srcRect/>
          <a:stretch/>
        </p:blipFill>
        <p:spPr>
          <a:xfrm>
            <a:off x="8003239" y="3667013"/>
            <a:ext cx="540000" cy="540000"/>
          </a:xfrm>
          <a:prstGeom prst="rect">
            <a:avLst/>
          </a:prstGeom>
          <a:noFill/>
          <a:ln>
            <a:noFill/>
          </a:ln>
        </p:spPr>
      </p:pic>
      <p:pic>
        <p:nvPicPr>
          <p:cNvPr id="779" name="Google Shape;779;p153"/>
          <p:cNvPicPr preferRelativeResize="0"/>
          <p:nvPr/>
        </p:nvPicPr>
        <p:blipFill>
          <a:blip r:embed="rId13">
            <a:alphaModFix/>
          </a:blip>
          <a:stretch>
            <a:fillRect/>
          </a:stretch>
        </p:blipFill>
        <p:spPr>
          <a:xfrm>
            <a:off x="6481925" y="4265863"/>
            <a:ext cx="2267686" cy="572699"/>
          </a:xfrm>
          <a:prstGeom prst="rect">
            <a:avLst/>
          </a:prstGeom>
          <a:noFill/>
          <a:ln>
            <a:noFill/>
          </a:ln>
        </p:spPr>
      </p:pic>
      <p:pic>
        <p:nvPicPr>
          <p:cNvPr id="780" name="Google Shape;780;p153"/>
          <p:cNvPicPr preferRelativeResize="0"/>
          <p:nvPr/>
        </p:nvPicPr>
        <p:blipFill>
          <a:blip r:embed="rId14">
            <a:alphaModFix/>
          </a:blip>
          <a:stretch>
            <a:fillRect/>
          </a:stretch>
        </p:blipFill>
        <p:spPr>
          <a:xfrm>
            <a:off x="550763" y="4267872"/>
            <a:ext cx="2052000" cy="5004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54"/>
          <p:cNvSpPr txBox="1">
            <a:spLocks noGrp="1"/>
          </p:cNvSpPr>
          <p:nvPr>
            <p:ph type="ctrTitle"/>
          </p:nvPr>
        </p:nvSpPr>
        <p:spPr>
          <a:xfrm>
            <a:off x="136050" y="0"/>
            <a:ext cx="8743500" cy="813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2430"/>
              <a:buFont typeface="Corbel"/>
              <a:buNone/>
            </a:pPr>
            <a:r>
              <a:rPr lang="nl-NL" sz="2880" b="1">
                <a:solidFill>
                  <a:schemeClr val="accent2"/>
                </a:solidFill>
                <a:latin typeface="Calibri"/>
                <a:ea typeface="Calibri"/>
                <a:cs typeface="Calibri"/>
                <a:sym typeface="Calibri"/>
              </a:rPr>
              <a:t>Towards a Federal Open Science Cloud (FedOSC) </a:t>
            </a:r>
            <a:endParaRPr sz="2880" b="1">
              <a:solidFill>
                <a:schemeClr val="accent2"/>
              </a:solidFill>
              <a:latin typeface="Calibri"/>
              <a:ea typeface="Calibri"/>
              <a:cs typeface="Calibri"/>
              <a:sym typeface="Calibri"/>
            </a:endParaRPr>
          </a:p>
        </p:txBody>
      </p:sp>
      <p:pic>
        <p:nvPicPr>
          <p:cNvPr id="786" name="Google Shape;786;p154"/>
          <p:cNvPicPr preferRelativeResize="0"/>
          <p:nvPr/>
        </p:nvPicPr>
        <p:blipFill>
          <a:blip r:embed="rId3">
            <a:alphaModFix/>
          </a:blip>
          <a:stretch>
            <a:fillRect/>
          </a:stretch>
        </p:blipFill>
        <p:spPr>
          <a:xfrm>
            <a:off x="5693002" y="1795525"/>
            <a:ext cx="2991500" cy="3044651"/>
          </a:xfrm>
          <a:prstGeom prst="rect">
            <a:avLst/>
          </a:prstGeom>
          <a:noFill/>
          <a:ln>
            <a:noFill/>
          </a:ln>
        </p:spPr>
      </p:pic>
      <p:sp>
        <p:nvSpPr>
          <p:cNvPr id="787" name="Google Shape;787;p154"/>
          <p:cNvSpPr txBox="1"/>
          <p:nvPr/>
        </p:nvSpPr>
        <p:spPr>
          <a:xfrm>
            <a:off x="136050" y="710400"/>
            <a:ext cx="8116800" cy="443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71616"/>
                </a:solidFill>
                <a:latin typeface="Calibri"/>
                <a:ea typeface="Calibri"/>
                <a:cs typeface="Calibri"/>
                <a:sym typeface="Calibri"/>
              </a:rPr>
              <a:t>Documentation</a:t>
            </a:r>
            <a:endParaRPr sz="1800" b="1">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KBR, Royal Library of Belgium</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State Archives of Belgium </a:t>
            </a:r>
            <a:endParaRPr sz="1800">
              <a:solidFill>
                <a:srgbClr val="171616"/>
              </a:solidFill>
              <a:latin typeface="Calibri"/>
              <a:ea typeface="Calibri"/>
              <a:cs typeface="Calibri"/>
              <a:sym typeface="Calibri"/>
            </a:endParaRPr>
          </a:p>
          <a:p>
            <a:pPr marL="0" lvl="0" indent="0" algn="l" rtl="0">
              <a:spcBef>
                <a:spcPts val="0"/>
              </a:spcBef>
              <a:spcAft>
                <a:spcPts val="0"/>
              </a:spcAft>
              <a:buNone/>
            </a:pPr>
            <a:endParaRPr sz="800">
              <a:solidFill>
                <a:srgbClr val="171616"/>
              </a:solidFill>
              <a:latin typeface="Calibri"/>
              <a:ea typeface="Calibri"/>
              <a:cs typeface="Calibri"/>
              <a:sym typeface="Calibri"/>
            </a:endParaRPr>
          </a:p>
          <a:p>
            <a:pPr marL="0" lvl="0" indent="0" algn="l" rtl="0">
              <a:spcBef>
                <a:spcPts val="0"/>
              </a:spcBef>
              <a:spcAft>
                <a:spcPts val="0"/>
              </a:spcAft>
              <a:buNone/>
            </a:pPr>
            <a:r>
              <a:rPr lang="nl-NL" sz="1800" b="1">
                <a:solidFill>
                  <a:srgbClr val="171616"/>
                </a:solidFill>
                <a:latin typeface="Calibri"/>
                <a:ea typeface="Calibri"/>
                <a:cs typeface="Calibri"/>
                <a:sym typeface="Calibri"/>
              </a:rPr>
              <a:t>Art</a:t>
            </a:r>
            <a:endParaRPr sz="1800" b="1">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Museums for Art and History </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Museums of Fine Arts of Belgium </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Institute for Cultural Heritage </a:t>
            </a:r>
            <a:endParaRPr sz="1800">
              <a:solidFill>
                <a:srgbClr val="171616"/>
              </a:solidFill>
              <a:latin typeface="Calibri"/>
              <a:ea typeface="Calibri"/>
              <a:cs typeface="Calibri"/>
              <a:sym typeface="Calibri"/>
            </a:endParaRPr>
          </a:p>
          <a:p>
            <a:pPr marL="0" lvl="0" indent="0" algn="l" rtl="0">
              <a:spcBef>
                <a:spcPts val="0"/>
              </a:spcBef>
              <a:spcAft>
                <a:spcPts val="0"/>
              </a:spcAft>
              <a:buNone/>
            </a:pPr>
            <a:endParaRPr sz="800">
              <a:solidFill>
                <a:srgbClr val="171616"/>
              </a:solidFill>
              <a:latin typeface="Calibri"/>
              <a:ea typeface="Calibri"/>
              <a:cs typeface="Calibri"/>
              <a:sym typeface="Calibri"/>
            </a:endParaRPr>
          </a:p>
          <a:p>
            <a:pPr marL="0" lvl="0" indent="0" algn="l" rtl="0">
              <a:spcBef>
                <a:spcPts val="0"/>
              </a:spcBef>
              <a:spcAft>
                <a:spcPts val="0"/>
              </a:spcAft>
              <a:buNone/>
            </a:pPr>
            <a:r>
              <a:rPr lang="nl-NL" sz="1800" b="1">
                <a:solidFill>
                  <a:srgbClr val="171616"/>
                </a:solidFill>
                <a:latin typeface="Calibri"/>
                <a:ea typeface="Calibri"/>
                <a:cs typeface="Calibri"/>
                <a:sym typeface="Calibri"/>
              </a:rPr>
              <a:t>Nature </a:t>
            </a:r>
            <a:endParaRPr sz="1800" b="1">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Belgian Institute of Natural Sciences</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Museum for Central Africa</a:t>
            </a:r>
            <a:endParaRPr sz="1800">
              <a:solidFill>
                <a:srgbClr val="171616"/>
              </a:solidFill>
              <a:latin typeface="Calibri"/>
              <a:ea typeface="Calibri"/>
              <a:cs typeface="Calibri"/>
              <a:sym typeface="Calibri"/>
            </a:endParaRPr>
          </a:p>
          <a:p>
            <a:pPr marL="0" lvl="0" indent="0" algn="l" rtl="0">
              <a:spcBef>
                <a:spcPts val="0"/>
              </a:spcBef>
              <a:spcAft>
                <a:spcPts val="0"/>
              </a:spcAft>
              <a:buNone/>
            </a:pPr>
            <a:endParaRPr sz="800">
              <a:solidFill>
                <a:srgbClr val="171616"/>
              </a:solidFill>
              <a:latin typeface="Calibri"/>
              <a:ea typeface="Calibri"/>
              <a:cs typeface="Calibri"/>
              <a:sym typeface="Calibri"/>
            </a:endParaRPr>
          </a:p>
          <a:p>
            <a:pPr marL="0" lvl="0" indent="0" algn="l" rtl="0">
              <a:spcBef>
                <a:spcPts val="0"/>
              </a:spcBef>
              <a:spcAft>
                <a:spcPts val="0"/>
              </a:spcAft>
              <a:buNone/>
            </a:pPr>
            <a:r>
              <a:rPr lang="nl-NL" sz="1800" b="1">
                <a:solidFill>
                  <a:srgbClr val="171616"/>
                </a:solidFill>
                <a:latin typeface="Calibri"/>
                <a:ea typeface="Calibri"/>
                <a:cs typeface="Calibri"/>
                <a:sym typeface="Calibri"/>
              </a:rPr>
              <a:t>Space</a:t>
            </a:r>
            <a:endParaRPr sz="1800" b="1">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Belgian Institute for Space Aeronomy </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Meteorological Institute of Belgium </a:t>
            </a:r>
            <a:endParaRPr sz="1800">
              <a:solidFill>
                <a:srgbClr val="171616"/>
              </a:solidFill>
              <a:latin typeface="Calibri"/>
              <a:ea typeface="Calibri"/>
              <a:cs typeface="Calibri"/>
              <a:sym typeface="Calibri"/>
            </a:endParaRPr>
          </a:p>
          <a:p>
            <a:pPr marL="457200" lvl="0" indent="-342900" algn="l" rtl="0">
              <a:spcBef>
                <a:spcPts val="0"/>
              </a:spcBef>
              <a:spcAft>
                <a:spcPts val="0"/>
              </a:spcAft>
              <a:buClr>
                <a:srgbClr val="171616"/>
              </a:buClr>
              <a:buSzPts val="1800"/>
              <a:buFont typeface="Calibri"/>
              <a:buChar char="●"/>
            </a:pPr>
            <a:r>
              <a:rPr lang="nl-NL" sz="1800">
                <a:solidFill>
                  <a:srgbClr val="171616"/>
                </a:solidFill>
                <a:latin typeface="Calibri"/>
                <a:ea typeface="Calibri"/>
                <a:cs typeface="Calibri"/>
                <a:sym typeface="Calibri"/>
              </a:rPr>
              <a:t>Royal Observatory of Belgium and the Planetarium </a:t>
            </a:r>
            <a:endParaRPr sz="1800">
              <a:solidFill>
                <a:srgbClr val="171616"/>
              </a:solidFill>
              <a:latin typeface="Calibri"/>
              <a:ea typeface="Calibri"/>
              <a:cs typeface="Calibri"/>
              <a:sym typeface="Calibri"/>
            </a:endParaRPr>
          </a:p>
        </p:txBody>
      </p:sp>
      <p:pic>
        <p:nvPicPr>
          <p:cNvPr id="788" name="Google Shape;788;p154"/>
          <p:cNvPicPr preferRelativeResize="0"/>
          <p:nvPr/>
        </p:nvPicPr>
        <p:blipFill>
          <a:blip r:embed="rId4">
            <a:alphaModFix/>
          </a:blip>
          <a:stretch>
            <a:fillRect/>
          </a:stretch>
        </p:blipFill>
        <p:spPr>
          <a:xfrm>
            <a:off x="5825078" y="843440"/>
            <a:ext cx="1815500" cy="693325"/>
          </a:xfrm>
          <a:prstGeom prst="rect">
            <a:avLst/>
          </a:prstGeom>
          <a:noFill/>
          <a:ln>
            <a:noFill/>
          </a:ln>
        </p:spPr>
      </p:pic>
      <p:pic>
        <p:nvPicPr>
          <p:cNvPr id="789" name="Google Shape;789;p154"/>
          <p:cNvPicPr preferRelativeResize="0"/>
          <p:nvPr/>
        </p:nvPicPr>
        <p:blipFill>
          <a:blip r:embed="rId5">
            <a:alphaModFix/>
          </a:blip>
          <a:stretch>
            <a:fillRect/>
          </a:stretch>
        </p:blipFill>
        <p:spPr>
          <a:xfrm>
            <a:off x="4823585" y="843452"/>
            <a:ext cx="774917" cy="693325"/>
          </a:xfrm>
          <a:prstGeom prst="rect">
            <a:avLst/>
          </a:prstGeom>
          <a:noFill/>
          <a:ln>
            <a:noFill/>
          </a:ln>
        </p:spPr>
      </p:pic>
      <p:pic>
        <p:nvPicPr>
          <p:cNvPr id="790" name="Google Shape;790;p154"/>
          <p:cNvPicPr preferRelativeResize="0"/>
          <p:nvPr/>
        </p:nvPicPr>
        <p:blipFill>
          <a:blip r:embed="rId6">
            <a:alphaModFix/>
          </a:blip>
          <a:stretch>
            <a:fillRect/>
          </a:stretch>
        </p:blipFill>
        <p:spPr>
          <a:xfrm>
            <a:off x="7790200" y="891145"/>
            <a:ext cx="1089350" cy="59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137"/>
          <p:cNvPicPr preferRelativeResize="0"/>
          <p:nvPr/>
        </p:nvPicPr>
        <p:blipFill rotWithShape="1">
          <a:blip r:embed="rId3">
            <a:alphaModFix/>
          </a:blip>
          <a:srcRect/>
          <a:stretch/>
        </p:blipFill>
        <p:spPr>
          <a:xfrm>
            <a:off x="5831525" y="1347450"/>
            <a:ext cx="2846002" cy="1843652"/>
          </a:xfrm>
          <a:prstGeom prst="rect">
            <a:avLst/>
          </a:prstGeom>
          <a:noFill/>
          <a:ln>
            <a:noFill/>
          </a:ln>
        </p:spPr>
      </p:pic>
      <p:sp>
        <p:nvSpPr>
          <p:cNvPr id="588" name="Google Shape;588;p137"/>
          <p:cNvSpPr/>
          <p:nvPr/>
        </p:nvSpPr>
        <p:spPr>
          <a:xfrm rot="9067690">
            <a:off x="6430721" y="3724962"/>
            <a:ext cx="2393280" cy="1095529"/>
          </a:xfrm>
          <a:prstGeom prst="curvedDownArrow">
            <a:avLst>
              <a:gd name="adj1" fmla="val 25000"/>
              <a:gd name="adj2" fmla="val 50000"/>
              <a:gd name="adj3" fmla="val 27518"/>
            </a:avLst>
          </a:prstGeom>
          <a:solidFill>
            <a:srgbClr val="003564"/>
          </a:solidFill>
          <a:ln w="9525" cap="flat" cmpd="sng">
            <a:solidFill>
              <a:srgbClr val="003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9" name="Google Shape;589;p137"/>
          <p:cNvSpPr/>
          <p:nvPr/>
        </p:nvSpPr>
        <p:spPr>
          <a:xfrm rot="-7737587">
            <a:off x="-12912" y="3340379"/>
            <a:ext cx="2425193" cy="1124607"/>
          </a:xfrm>
          <a:prstGeom prst="curvedDownArrow">
            <a:avLst>
              <a:gd name="adj1" fmla="val 25000"/>
              <a:gd name="adj2" fmla="val 50000"/>
              <a:gd name="adj3" fmla="val 27518"/>
            </a:avLst>
          </a:prstGeom>
          <a:solidFill>
            <a:srgbClr val="00356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590" name="Google Shape;590;p137"/>
          <p:cNvPicPr preferRelativeResize="0"/>
          <p:nvPr/>
        </p:nvPicPr>
        <p:blipFill rotWithShape="1">
          <a:blip r:embed="rId4">
            <a:alphaModFix/>
          </a:blip>
          <a:srcRect/>
          <a:stretch/>
        </p:blipFill>
        <p:spPr>
          <a:xfrm>
            <a:off x="99169" y="1142057"/>
            <a:ext cx="3339320" cy="1565306"/>
          </a:xfrm>
          <a:prstGeom prst="rect">
            <a:avLst/>
          </a:prstGeom>
          <a:noFill/>
          <a:ln>
            <a:noFill/>
          </a:ln>
        </p:spPr>
      </p:pic>
      <p:pic>
        <p:nvPicPr>
          <p:cNvPr id="591" name="Google Shape;591;p137"/>
          <p:cNvPicPr preferRelativeResize="0"/>
          <p:nvPr/>
        </p:nvPicPr>
        <p:blipFill rotWithShape="1">
          <a:blip r:embed="rId5">
            <a:alphaModFix/>
          </a:blip>
          <a:srcRect/>
          <a:stretch/>
        </p:blipFill>
        <p:spPr>
          <a:xfrm>
            <a:off x="2620350" y="3120019"/>
            <a:ext cx="3473203" cy="1565306"/>
          </a:xfrm>
          <a:prstGeom prst="rect">
            <a:avLst/>
          </a:prstGeom>
          <a:noFill/>
          <a:ln>
            <a:noFill/>
          </a:ln>
          <a:effectLst>
            <a:outerShdw blurRad="57150" dist="19050" dir="5400000" algn="bl" rotWithShape="0">
              <a:srgbClr val="003564">
                <a:alpha val="48630"/>
              </a:srgbClr>
            </a:outerShdw>
          </a:effectLst>
        </p:spPr>
      </p:pic>
      <p:pic>
        <p:nvPicPr>
          <p:cNvPr id="592" name="Google Shape;592;p137"/>
          <p:cNvPicPr preferRelativeResize="0"/>
          <p:nvPr/>
        </p:nvPicPr>
        <p:blipFill rotWithShape="1">
          <a:blip r:embed="rId6">
            <a:alphaModFix/>
          </a:blip>
          <a:srcRect/>
          <a:stretch/>
        </p:blipFill>
        <p:spPr>
          <a:xfrm>
            <a:off x="3499416" y="2707453"/>
            <a:ext cx="1431287" cy="584336"/>
          </a:xfrm>
          <a:prstGeom prst="rect">
            <a:avLst/>
          </a:prstGeom>
          <a:noFill/>
          <a:ln>
            <a:noFill/>
          </a:ln>
          <a:effectLst>
            <a:outerShdw blurRad="57150" dist="19050" dir="5400000" algn="bl" rotWithShape="0">
              <a:srgbClr val="999999">
                <a:alpha val="49020"/>
              </a:srgbClr>
            </a:outerShdw>
          </a:effectLst>
        </p:spPr>
      </p:pic>
      <p:sp>
        <p:nvSpPr>
          <p:cNvPr id="593" name="Google Shape;593;p137"/>
          <p:cNvSpPr txBox="1">
            <a:spLocks noGrp="1"/>
          </p:cNvSpPr>
          <p:nvPr>
            <p:ph type="title" idx="4294967295"/>
          </p:nvPr>
        </p:nvSpPr>
        <p:spPr>
          <a:xfrm>
            <a:off x="0" y="-55950"/>
            <a:ext cx="9144000" cy="813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2400"/>
              <a:buFont typeface="Corbel"/>
              <a:buNone/>
            </a:pPr>
            <a:r>
              <a:rPr lang="nl-NL" sz="2600" b="1">
                <a:solidFill>
                  <a:srgbClr val="1A1A1A"/>
                </a:solidFill>
                <a:latin typeface="Calibri"/>
                <a:ea typeface="Calibri"/>
                <a:cs typeface="Calibri"/>
                <a:sym typeface="Calibri"/>
              </a:rPr>
              <a:t>The Research Infrastructures landscape is increasingly complex </a:t>
            </a:r>
            <a:endParaRPr sz="2500" b="1">
              <a:solidFill>
                <a:srgbClr val="1A1A1A"/>
              </a:solidFill>
              <a:latin typeface="Calibri"/>
              <a:ea typeface="Calibri"/>
              <a:cs typeface="Calibri"/>
              <a:sym typeface="Calibri"/>
            </a:endParaRPr>
          </a:p>
        </p:txBody>
      </p:sp>
      <p:sp>
        <p:nvSpPr>
          <p:cNvPr id="594" name="Google Shape;594;p137"/>
          <p:cNvSpPr txBox="1"/>
          <p:nvPr/>
        </p:nvSpPr>
        <p:spPr>
          <a:xfrm>
            <a:off x="99169" y="712500"/>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Interoperable Data Aggregation (beyond metadata)</a:t>
            </a:r>
            <a:endParaRPr sz="1500" b="1" i="1" u="none" strike="noStrike" cap="none">
              <a:solidFill>
                <a:schemeClr val="dk1"/>
              </a:solidFill>
              <a:latin typeface="Verdana"/>
              <a:ea typeface="Verdana"/>
              <a:cs typeface="Verdana"/>
              <a:sym typeface="Verdana"/>
            </a:endParaRPr>
          </a:p>
        </p:txBody>
      </p:sp>
      <p:sp>
        <p:nvSpPr>
          <p:cNvPr id="595" name="Google Shape;595;p137"/>
          <p:cNvSpPr/>
          <p:nvPr/>
        </p:nvSpPr>
        <p:spPr>
          <a:xfrm>
            <a:off x="3145950" y="1018500"/>
            <a:ext cx="2625000" cy="753000"/>
          </a:xfrm>
          <a:prstGeom prst="curvedDownArrow">
            <a:avLst>
              <a:gd name="adj1" fmla="val 25000"/>
              <a:gd name="adj2" fmla="val 50000"/>
              <a:gd name="adj3" fmla="val 27518"/>
            </a:avLst>
          </a:prstGeom>
          <a:solidFill>
            <a:srgbClr val="00356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6" name="Google Shape;596;p137"/>
          <p:cNvSpPr txBox="1"/>
          <p:nvPr/>
        </p:nvSpPr>
        <p:spPr>
          <a:xfrm>
            <a:off x="5653294" y="712500"/>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State of the Art processing of Cultural Heritage Data (e.g AI-based)</a:t>
            </a:r>
            <a:endParaRPr sz="1500" b="1" i="1" u="none" strike="noStrike" cap="none">
              <a:solidFill>
                <a:schemeClr val="dk1"/>
              </a:solidFill>
              <a:latin typeface="Verdana"/>
              <a:ea typeface="Verdana"/>
              <a:cs typeface="Verdana"/>
              <a:sym typeface="Verdana"/>
            </a:endParaRPr>
          </a:p>
        </p:txBody>
      </p:sp>
      <p:sp>
        <p:nvSpPr>
          <p:cNvPr id="597" name="Google Shape;597;p137"/>
          <p:cNvSpPr txBox="1"/>
          <p:nvPr/>
        </p:nvSpPr>
        <p:spPr>
          <a:xfrm>
            <a:off x="2758294" y="4376025"/>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Publishing of tools; methods and derived datasets for reuse </a:t>
            </a:r>
            <a:endParaRPr sz="1500" b="1" i="1" u="none" strike="noStrike" cap="none">
              <a:solidFill>
                <a:schemeClr val="dk1"/>
              </a:solidFill>
              <a:latin typeface="Verdana"/>
              <a:ea typeface="Verdana"/>
              <a:cs typeface="Verdana"/>
              <a:sym typeface="Verdana"/>
            </a:endParaRPr>
          </a:p>
        </p:txBody>
      </p:sp>
      <p:pic>
        <p:nvPicPr>
          <p:cNvPr id="598" name="Google Shape;598;p137"/>
          <p:cNvPicPr preferRelativeResize="0"/>
          <p:nvPr/>
        </p:nvPicPr>
        <p:blipFill rotWithShape="1">
          <a:blip r:embed="rId7">
            <a:alphaModFix/>
          </a:blip>
          <a:srcRect/>
          <a:stretch/>
        </p:blipFill>
        <p:spPr>
          <a:xfrm>
            <a:off x="3499423" y="1771342"/>
            <a:ext cx="680400" cy="752763"/>
          </a:xfrm>
          <a:prstGeom prst="rect">
            <a:avLst/>
          </a:prstGeom>
          <a:noFill/>
          <a:ln>
            <a:noFill/>
          </a:ln>
        </p:spPr>
      </p:pic>
      <p:pic>
        <p:nvPicPr>
          <p:cNvPr id="599" name="Google Shape;599;p137"/>
          <p:cNvPicPr preferRelativeResize="0"/>
          <p:nvPr/>
        </p:nvPicPr>
        <p:blipFill rotWithShape="1">
          <a:blip r:embed="rId8">
            <a:alphaModFix/>
          </a:blip>
          <a:srcRect/>
          <a:stretch/>
        </p:blipFill>
        <p:spPr>
          <a:xfrm>
            <a:off x="4326684" y="1906397"/>
            <a:ext cx="1357907" cy="482628"/>
          </a:xfrm>
          <a:prstGeom prst="rect">
            <a:avLst/>
          </a:prstGeom>
          <a:noFill/>
          <a:ln>
            <a:noFill/>
          </a:ln>
        </p:spPr>
      </p:pic>
      <p:pic>
        <p:nvPicPr>
          <p:cNvPr id="600" name="Google Shape;600;p137"/>
          <p:cNvPicPr preferRelativeResize="0"/>
          <p:nvPr/>
        </p:nvPicPr>
        <p:blipFill>
          <a:blip r:embed="rId9">
            <a:alphaModFix/>
          </a:blip>
          <a:stretch>
            <a:fillRect/>
          </a:stretch>
        </p:blipFill>
        <p:spPr>
          <a:xfrm>
            <a:off x="1611471" y="2901804"/>
            <a:ext cx="1620209" cy="872605"/>
          </a:xfrm>
          <a:prstGeom prst="rect">
            <a:avLst/>
          </a:prstGeom>
          <a:noFill/>
          <a:ln>
            <a:noFill/>
          </a:ln>
        </p:spPr>
      </p:pic>
      <p:pic>
        <p:nvPicPr>
          <p:cNvPr id="601" name="Google Shape;601;p137"/>
          <p:cNvPicPr preferRelativeResize="0"/>
          <p:nvPr/>
        </p:nvPicPr>
        <p:blipFill>
          <a:blip r:embed="rId10">
            <a:alphaModFix/>
          </a:blip>
          <a:stretch>
            <a:fillRect/>
          </a:stretch>
        </p:blipFill>
        <p:spPr>
          <a:xfrm>
            <a:off x="2811540" y="2758313"/>
            <a:ext cx="490282" cy="482625"/>
          </a:xfrm>
          <a:prstGeom prst="rect">
            <a:avLst/>
          </a:prstGeom>
          <a:noFill/>
          <a:ln>
            <a:noFill/>
          </a:ln>
        </p:spPr>
      </p:pic>
      <p:pic>
        <p:nvPicPr>
          <p:cNvPr id="602" name="Google Shape;602;p137"/>
          <p:cNvPicPr preferRelativeResize="0"/>
          <p:nvPr/>
        </p:nvPicPr>
        <p:blipFill>
          <a:blip r:embed="rId11">
            <a:alphaModFix/>
          </a:blip>
          <a:stretch>
            <a:fillRect/>
          </a:stretch>
        </p:blipFill>
        <p:spPr>
          <a:xfrm>
            <a:off x="4743356" y="3068288"/>
            <a:ext cx="1027444" cy="251625"/>
          </a:xfrm>
          <a:prstGeom prst="rect">
            <a:avLst/>
          </a:prstGeom>
          <a:noFill/>
          <a:ln>
            <a:noFill/>
          </a:ln>
          <a:effectLst>
            <a:outerShdw blurRad="57150" dist="19050" dir="5400000" algn="bl" rotWithShape="0">
              <a:srgbClr val="B7B7B7">
                <a:alpha val="50000"/>
              </a:srgbClr>
            </a:outerShdw>
          </a:effectLst>
        </p:spPr>
      </p:pic>
      <p:pic>
        <p:nvPicPr>
          <p:cNvPr id="603" name="Google Shape;603;p137"/>
          <p:cNvPicPr preferRelativeResize="0"/>
          <p:nvPr/>
        </p:nvPicPr>
        <p:blipFill>
          <a:blip r:embed="rId12">
            <a:alphaModFix/>
          </a:blip>
          <a:stretch>
            <a:fillRect/>
          </a:stretch>
        </p:blipFill>
        <p:spPr>
          <a:xfrm>
            <a:off x="2105916" y="3682669"/>
            <a:ext cx="1040036" cy="251625"/>
          </a:xfrm>
          <a:prstGeom prst="rect">
            <a:avLst/>
          </a:prstGeom>
          <a:noFill/>
          <a:ln>
            <a:noFill/>
          </a:ln>
          <a:effectLst>
            <a:outerShdw blurRad="57150" dist="19050" dir="5400000" algn="bl" rotWithShape="0">
              <a:srgbClr val="CCCCCC">
                <a:alpha val="50000"/>
              </a:srgbClr>
            </a:outerShdw>
          </a:effectLst>
        </p:spPr>
      </p:pic>
      <p:pic>
        <p:nvPicPr>
          <p:cNvPr id="604" name="Google Shape;604;p137"/>
          <p:cNvPicPr preferRelativeResize="0"/>
          <p:nvPr/>
        </p:nvPicPr>
        <p:blipFill>
          <a:blip r:embed="rId13">
            <a:alphaModFix/>
          </a:blip>
          <a:stretch>
            <a:fillRect/>
          </a:stretch>
        </p:blipFill>
        <p:spPr>
          <a:xfrm>
            <a:off x="1168950" y="3502493"/>
            <a:ext cx="936976" cy="371628"/>
          </a:xfrm>
          <a:prstGeom prst="rect">
            <a:avLst/>
          </a:prstGeom>
          <a:noFill/>
          <a:ln>
            <a:noFill/>
          </a:ln>
          <a:effectLst>
            <a:outerShdw blurRad="57150" dist="19050" dir="5400000" algn="bl" rotWithShape="0">
              <a:srgbClr val="B7B7B7">
                <a:alpha val="50000"/>
              </a:srgbClr>
            </a:outerShdw>
          </a:effectLst>
        </p:spPr>
      </p:pic>
      <p:pic>
        <p:nvPicPr>
          <p:cNvPr id="605" name="Google Shape;605;p137"/>
          <p:cNvPicPr preferRelativeResize="0"/>
          <p:nvPr/>
        </p:nvPicPr>
        <p:blipFill>
          <a:blip r:embed="rId14">
            <a:alphaModFix/>
          </a:blip>
          <a:stretch>
            <a:fillRect/>
          </a:stretch>
        </p:blipFill>
        <p:spPr>
          <a:xfrm>
            <a:off x="1429137" y="2816654"/>
            <a:ext cx="679378" cy="251625"/>
          </a:xfrm>
          <a:prstGeom prst="rect">
            <a:avLst/>
          </a:prstGeom>
          <a:noFill/>
          <a:ln>
            <a:noFill/>
          </a:ln>
          <a:effectLst>
            <a:outerShdw blurRad="57150" dist="19050" dir="5400000" algn="bl" rotWithShape="0">
              <a:srgbClr val="CCCCCC">
                <a:alpha val="50000"/>
              </a:srgbClr>
            </a:outerShdw>
          </a:effectLst>
        </p:spPr>
      </p:pic>
      <p:pic>
        <p:nvPicPr>
          <p:cNvPr id="606" name="Google Shape;606;p137"/>
          <p:cNvPicPr preferRelativeResize="0"/>
          <p:nvPr/>
        </p:nvPicPr>
        <p:blipFill>
          <a:blip r:embed="rId15">
            <a:alphaModFix/>
          </a:blip>
          <a:stretch>
            <a:fillRect/>
          </a:stretch>
        </p:blipFill>
        <p:spPr>
          <a:xfrm>
            <a:off x="5448652" y="3326278"/>
            <a:ext cx="1431284" cy="800265"/>
          </a:xfrm>
          <a:prstGeom prst="rect">
            <a:avLst/>
          </a:prstGeom>
          <a:noFill/>
          <a:ln>
            <a:noFill/>
          </a:ln>
          <a:effectLst>
            <a:outerShdw blurRad="57150" dist="19050" dir="5400000" algn="bl" rotWithShape="0">
              <a:srgbClr val="B7B7B7">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NL"/>
              <a:t>20</a:t>
            </a:fld>
            <a:endParaRPr/>
          </a:p>
        </p:txBody>
      </p:sp>
      <p:pic>
        <p:nvPicPr>
          <p:cNvPr id="797" name="Google Shape;797;p155"/>
          <p:cNvPicPr preferRelativeResize="0"/>
          <p:nvPr/>
        </p:nvPicPr>
        <p:blipFill>
          <a:blip r:embed="rId3">
            <a:alphaModFix/>
          </a:blip>
          <a:stretch>
            <a:fillRect/>
          </a:stretch>
        </p:blipFill>
        <p:spPr>
          <a:xfrm>
            <a:off x="978638" y="210000"/>
            <a:ext cx="7186724" cy="4161849"/>
          </a:xfrm>
          <a:prstGeom prst="rect">
            <a:avLst/>
          </a:prstGeom>
          <a:noFill/>
          <a:ln>
            <a:noFill/>
          </a:ln>
          <a:effectLst>
            <a:outerShdw blurRad="57150" dist="19050" dir="5400000" algn="bl" rotWithShape="0">
              <a:srgbClr val="B7B7B7">
                <a:alpha val="50000"/>
              </a:srgbClr>
            </a:outerShdw>
          </a:effectLst>
        </p:spPr>
      </p:pic>
      <p:sp>
        <p:nvSpPr>
          <p:cNvPr id="798" name="Google Shape;798;p155"/>
          <p:cNvSpPr txBox="1"/>
          <p:nvPr/>
        </p:nvSpPr>
        <p:spPr>
          <a:xfrm>
            <a:off x="988300" y="4612100"/>
            <a:ext cx="763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800" b="1" u="sng">
                <a:solidFill>
                  <a:srgbClr val="00356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https://www.h2iosc.cnr.it/</a:t>
            </a:r>
            <a:endParaRPr sz="1800" b="1">
              <a:solidFill>
                <a:srgbClr val="00356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56"/>
          <p:cNvPicPr preferRelativeResize="0"/>
          <p:nvPr/>
        </p:nvPicPr>
        <p:blipFill rotWithShape="1">
          <a:blip r:embed="rId3">
            <a:alphaModFix/>
          </a:blip>
          <a:srcRect/>
          <a:stretch/>
        </p:blipFill>
        <p:spPr>
          <a:xfrm>
            <a:off x="5831525" y="1347450"/>
            <a:ext cx="2846002" cy="1843652"/>
          </a:xfrm>
          <a:prstGeom prst="rect">
            <a:avLst/>
          </a:prstGeom>
          <a:noFill/>
          <a:ln>
            <a:noFill/>
          </a:ln>
        </p:spPr>
      </p:pic>
      <p:sp>
        <p:nvSpPr>
          <p:cNvPr id="804" name="Google Shape;804;p156"/>
          <p:cNvSpPr/>
          <p:nvPr/>
        </p:nvSpPr>
        <p:spPr>
          <a:xfrm rot="9067690">
            <a:off x="6430721" y="3724962"/>
            <a:ext cx="2393280" cy="1095529"/>
          </a:xfrm>
          <a:prstGeom prst="curvedDownArrow">
            <a:avLst>
              <a:gd name="adj1" fmla="val 25000"/>
              <a:gd name="adj2" fmla="val 50000"/>
              <a:gd name="adj3" fmla="val 27518"/>
            </a:avLst>
          </a:prstGeom>
          <a:solidFill>
            <a:srgbClr val="003564"/>
          </a:solidFill>
          <a:ln w="9525" cap="flat" cmpd="sng">
            <a:solidFill>
              <a:srgbClr val="003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5" name="Google Shape;805;p156"/>
          <p:cNvSpPr/>
          <p:nvPr/>
        </p:nvSpPr>
        <p:spPr>
          <a:xfrm rot="-7737587">
            <a:off x="-12912" y="3340379"/>
            <a:ext cx="2425193" cy="1124607"/>
          </a:xfrm>
          <a:prstGeom prst="curvedDownArrow">
            <a:avLst>
              <a:gd name="adj1" fmla="val 25000"/>
              <a:gd name="adj2" fmla="val 50000"/>
              <a:gd name="adj3" fmla="val 27518"/>
            </a:avLst>
          </a:prstGeom>
          <a:solidFill>
            <a:srgbClr val="00356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806" name="Google Shape;806;p156"/>
          <p:cNvPicPr preferRelativeResize="0"/>
          <p:nvPr/>
        </p:nvPicPr>
        <p:blipFill rotWithShape="1">
          <a:blip r:embed="rId4">
            <a:alphaModFix/>
          </a:blip>
          <a:srcRect/>
          <a:stretch/>
        </p:blipFill>
        <p:spPr>
          <a:xfrm>
            <a:off x="99169" y="1142057"/>
            <a:ext cx="3339320" cy="1565306"/>
          </a:xfrm>
          <a:prstGeom prst="rect">
            <a:avLst/>
          </a:prstGeom>
          <a:noFill/>
          <a:ln>
            <a:noFill/>
          </a:ln>
        </p:spPr>
      </p:pic>
      <p:pic>
        <p:nvPicPr>
          <p:cNvPr id="807" name="Google Shape;807;p156"/>
          <p:cNvPicPr preferRelativeResize="0"/>
          <p:nvPr/>
        </p:nvPicPr>
        <p:blipFill rotWithShape="1">
          <a:blip r:embed="rId5">
            <a:alphaModFix/>
          </a:blip>
          <a:srcRect/>
          <a:stretch/>
        </p:blipFill>
        <p:spPr>
          <a:xfrm>
            <a:off x="2620350" y="3120019"/>
            <a:ext cx="3473203" cy="1565306"/>
          </a:xfrm>
          <a:prstGeom prst="rect">
            <a:avLst/>
          </a:prstGeom>
          <a:noFill/>
          <a:ln>
            <a:noFill/>
          </a:ln>
          <a:effectLst>
            <a:outerShdw blurRad="57150" dist="19050" dir="5400000" algn="bl" rotWithShape="0">
              <a:srgbClr val="003564">
                <a:alpha val="48630"/>
              </a:srgbClr>
            </a:outerShdw>
          </a:effectLst>
        </p:spPr>
      </p:pic>
      <p:pic>
        <p:nvPicPr>
          <p:cNvPr id="808" name="Google Shape;808;p156"/>
          <p:cNvPicPr preferRelativeResize="0"/>
          <p:nvPr/>
        </p:nvPicPr>
        <p:blipFill rotWithShape="1">
          <a:blip r:embed="rId6">
            <a:alphaModFix/>
          </a:blip>
          <a:srcRect/>
          <a:stretch/>
        </p:blipFill>
        <p:spPr>
          <a:xfrm>
            <a:off x="3499416" y="2707453"/>
            <a:ext cx="1431287" cy="584336"/>
          </a:xfrm>
          <a:prstGeom prst="rect">
            <a:avLst/>
          </a:prstGeom>
          <a:noFill/>
          <a:ln>
            <a:noFill/>
          </a:ln>
          <a:effectLst>
            <a:outerShdw blurRad="57150" dist="19050" dir="5400000" algn="bl" rotWithShape="0">
              <a:srgbClr val="999999">
                <a:alpha val="49020"/>
              </a:srgbClr>
            </a:outerShdw>
          </a:effectLst>
        </p:spPr>
      </p:pic>
      <p:sp>
        <p:nvSpPr>
          <p:cNvPr id="809" name="Google Shape;809;p156"/>
          <p:cNvSpPr txBox="1">
            <a:spLocks noGrp="1"/>
          </p:cNvSpPr>
          <p:nvPr>
            <p:ph type="title" idx="4294967295"/>
          </p:nvPr>
        </p:nvSpPr>
        <p:spPr>
          <a:xfrm>
            <a:off x="0" y="-55950"/>
            <a:ext cx="9144000" cy="813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2400"/>
              <a:buFont typeface="Corbel"/>
              <a:buNone/>
            </a:pPr>
            <a:r>
              <a:rPr lang="nl-NL" sz="2600" b="1">
                <a:solidFill>
                  <a:srgbClr val="003564"/>
                </a:solidFill>
                <a:latin typeface="Calibri"/>
                <a:ea typeface="Calibri"/>
                <a:cs typeface="Calibri"/>
                <a:sym typeface="Calibri"/>
              </a:rPr>
              <a:t> SSHOC taking a strategic approach to this</a:t>
            </a:r>
            <a:endParaRPr sz="2600" b="1">
              <a:solidFill>
                <a:srgbClr val="003564"/>
              </a:solidFill>
              <a:latin typeface="Calibri"/>
              <a:ea typeface="Calibri"/>
              <a:cs typeface="Calibri"/>
              <a:sym typeface="Calibri"/>
            </a:endParaRPr>
          </a:p>
          <a:p>
            <a:pPr marL="0" lvl="0" indent="0" algn="ctr" rtl="0">
              <a:lnSpc>
                <a:spcPct val="90000"/>
              </a:lnSpc>
              <a:spcBef>
                <a:spcPts val="0"/>
              </a:spcBef>
              <a:spcAft>
                <a:spcPts val="0"/>
              </a:spcAft>
              <a:buClr>
                <a:schemeClr val="dk2"/>
              </a:buClr>
              <a:buSzPts val="2400"/>
              <a:buFont typeface="Corbel"/>
              <a:buNone/>
            </a:pPr>
            <a:r>
              <a:rPr lang="nl-NL" sz="2600" b="1">
                <a:solidFill>
                  <a:srgbClr val="003564"/>
                </a:solidFill>
                <a:latin typeface="Calibri"/>
                <a:ea typeface="Calibri"/>
                <a:cs typeface="Calibri"/>
                <a:sym typeface="Calibri"/>
              </a:rPr>
              <a:t> increasingly complex landscape </a:t>
            </a:r>
            <a:endParaRPr sz="2500" b="1">
              <a:solidFill>
                <a:srgbClr val="003564"/>
              </a:solidFill>
              <a:latin typeface="Calibri"/>
              <a:ea typeface="Calibri"/>
              <a:cs typeface="Calibri"/>
              <a:sym typeface="Calibri"/>
            </a:endParaRPr>
          </a:p>
        </p:txBody>
      </p:sp>
      <p:sp>
        <p:nvSpPr>
          <p:cNvPr id="810" name="Google Shape;810;p156"/>
          <p:cNvSpPr txBox="1"/>
          <p:nvPr/>
        </p:nvSpPr>
        <p:spPr>
          <a:xfrm>
            <a:off x="99169" y="712500"/>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Interoperable Data Aggregation (beyond metadata)</a:t>
            </a:r>
            <a:endParaRPr sz="1500" b="1" i="1" u="none" strike="noStrike" cap="none">
              <a:solidFill>
                <a:schemeClr val="dk1"/>
              </a:solidFill>
              <a:latin typeface="Verdana"/>
              <a:ea typeface="Verdana"/>
              <a:cs typeface="Verdana"/>
              <a:sym typeface="Verdana"/>
            </a:endParaRPr>
          </a:p>
        </p:txBody>
      </p:sp>
      <p:sp>
        <p:nvSpPr>
          <p:cNvPr id="811" name="Google Shape;811;p156"/>
          <p:cNvSpPr/>
          <p:nvPr/>
        </p:nvSpPr>
        <p:spPr>
          <a:xfrm>
            <a:off x="3145950" y="1018500"/>
            <a:ext cx="2625000" cy="753000"/>
          </a:xfrm>
          <a:prstGeom prst="curvedDownArrow">
            <a:avLst>
              <a:gd name="adj1" fmla="val 25000"/>
              <a:gd name="adj2" fmla="val 50000"/>
              <a:gd name="adj3" fmla="val 27518"/>
            </a:avLst>
          </a:prstGeom>
          <a:solidFill>
            <a:srgbClr val="00356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2" name="Google Shape;812;p156"/>
          <p:cNvSpPr txBox="1"/>
          <p:nvPr/>
        </p:nvSpPr>
        <p:spPr>
          <a:xfrm>
            <a:off x="5653294" y="712500"/>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State of the Art processing of Cultural Heritage Data (e.g AI-based)</a:t>
            </a:r>
            <a:endParaRPr sz="1500" b="1" i="1" u="none" strike="noStrike" cap="none">
              <a:solidFill>
                <a:schemeClr val="dk1"/>
              </a:solidFill>
              <a:latin typeface="Verdana"/>
              <a:ea typeface="Verdana"/>
              <a:cs typeface="Verdana"/>
              <a:sym typeface="Verdana"/>
            </a:endParaRPr>
          </a:p>
        </p:txBody>
      </p:sp>
      <p:sp>
        <p:nvSpPr>
          <p:cNvPr id="813" name="Google Shape;813;p156"/>
          <p:cNvSpPr txBox="1"/>
          <p:nvPr/>
        </p:nvSpPr>
        <p:spPr>
          <a:xfrm>
            <a:off x="2758294" y="4376025"/>
            <a:ext cx="3202800" cy="634800"/>
          </a:xfrm>
          <a:prstGeom prst="rect">
            <a:avLst/>
          </a:prstGeom>
          <a:solidFill>
            <a:schemeClr val="lt1"/>
          </a:solidFill>
          <a:ln>
            <a:noFill/>
          </a:ln>
          <a:effectLst>
            <a:outerShdw blurRad="57150" dist="19050" dir="5400000" algn="bl" rotWithShape="0">
              <a:srgbClr val="1C4363">
                <a:alpha val="49020"/>
              </a:srgbClr>
            </a:outerShdw>
          </a:effectLst>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nl-NL" sz="1500" b="1" i="0" u="none" strike="noStrike" cap="none">
                <a:solidFill>
                  <a:schemeClr val="dk1"/>
                </a:solidFill>
                <a:latin typeface="Calibri"/>
                <a:ea typeface="Calibri"/>
                <a:cs typeface="Calibri"/>
                <a:sym typeface="Calibri"/>
              </a:rPr>
              <a:t> Role:</a:t>
            </a:r>
            <a:r>
              <a:rPr lang="nl-NL" sz="1300" b="1" i="0" u="none" strike="noStrike" cap="none">
                <a:solidFill>
                  <a:schemeClr val="dk1"/>
                </a:solidFill>
                <a:latin typeface="Calibri"/>
                <a:ea typeface="Calibri"/>
                <a:cs typeface="Calibri"/>
                <a:sym typeface="Calibri"/>
              </a:rPr>
              <a:t> </a:t>
            </a:r>
            <a:r>
              <a:rPr lang="nl-NL" sz="1500" b="1" i="0" u="none" strike="noStrike" cap="none">
                <a:solidFill>
                  <a:schemeClr val="dk1"/>
                </a:solidFill>
                <a:latin typeface="Calibri"/>
                <a:ea typeface="Calibri"/>
                <a:cs typeface="Calibri"/>
                <a:sym typeface="Calibri"/>
              </a:rPr>
              <a:t>Publishing of tools; methods and derived datasets for reuse </a:t>
            </a:r>
            <a:endParaRPr sz="1500" b="1" i="1" u="none" strike="noStrike" cap="none">
              <a:solidFill>
                <a:schemeClr val="dk1"/>
              </a:solidFill>
              <a:latin typeface="Verdana"/>
              <a:ea typeface="Verdana"/>
              <a:cs typeface="Verdana"/>
              <a:sym typeface="Verdana"/>
            </a:endParaRPr>
          </a:p>
        </p:txBody>
      </p:sp>
      <p:pic>
        <p:nvPicPr>
          <p:cNvPr id="814" name="Google Shape;814;p156"/>
          <p:cNvPicPr preferRelativeResize="0"/>
          <p:nvPr/>
        </p:nvPicPr>
        <p:blipFill rotWithShape="1">
          <a:blip r:embed="rId7">
            <a:alphaModFix/>
          </a:blip>
          <a:srcRect/>
          <a:stretch/>
        </p:blipFill>
        <p:spPr>
          <a:xfrm>
            <a:off x="3499423" y="1771342"/>
            <a:ext cx="680400" cy="752763"/>
          </a:xfrm>
          <a:prstGeom prst="rect">
            <a:avLst/>
          </a:prstGeom>
          <a:noFill/>
          <a:ln>
            <a:noFill/>
          </a:ln>
        </p:spPr>
      </p:pic>
      <p:pic>
        <p:nvPicPr>
          <p:cNvPr id="815" name="Google Shape;815;p156"/>
          <p:cNvPicPr preferRelativeResize="0"/>
          <p:nvPr/>
        </p:nvPicPr>
        <p:blipFill rotWithShape="1">
          <a:blip r:embed="rId8">
            <a:alphaModFix/>
          </a:blip>
          <a:srcRect/>
          <a:stretch/>
        </p:blipFill>
        <p:spPr>
          <a:xfrm>
            <a:off x="4326684" y="1906397"/>
            <a:ext cx="1357907" cy="482628"/>
          </a:xfrm>
          <a:prstGeom prst="rect">
            <a:avLst/>
          </a:prstGeom>
          <a:noFill/>
          <a:ln>
            <a:noFill/>
          </a:ln>
        </p:spPr>
      </p:pic>
      <p:pic>
        <p:nvPicPr>
          <p:cNvPr id="816" name="Google Shape;816;p156"/>
          <p:cNvPicPr preferRelativeResize="0"/>
          <p:nvPr/>
        </p:nvPicPr>
        <p:blipFill>
          <a:blip r:embed="rId9">
            <a:alphaModFix/>
          </a:blip>
          <a:stretch>
            <a:fillRect/>
          </a:stretch>
        </p:blipFill>
        <p:spPr>
          <a:xfrm>
            <a:off x="1611471" y="2901804"/>
            <a:ext cx="1620209" cy="872605"/>
          </a:xfrm>
          <a:prstGeom prst="rect">
            <a:avLst/>
          </a:prstGeom>
          <a:noFill/>
          <a:ln>
            <a:noFill/>
          </a:ln>
        </p:spPr>
      </p:pic>
      <p:pic>
        <p:nvPicPr>
          <p:cNvPr id="817" name="Google Shape;817;p156"/>
          <p:cNvPicPr preferRelativeResize="0"/>
          <p:nvPr/>
        </p:nvPicPr>
        <p:blipFill>
          <a:blip r:embed="rId10">
            <a:alphaModFix/>
          </a:blip>
          <a:stretch>
            <a:fillRect/>
          </a:stretch>
        </p:blipFill>
        <p:spPr>
          <a:xfrm>
            <a:off x="2811540" y="2758313"/>
            <a:ext cx="490282" cy="482625"/>
          </a:xfrm>
          <a:prstGeom prst="rect">
            <a:avLst/>
          </a:prstGeom>
          <a:noFill/>
          <a:ln>
            <a:noFill/>
          </a:ln>
        </p:spPr>
      </p:pic>
      <p:pic>
        <p:nvPicPr>
          <p:cNvPr id="818" name="Google Shape;818;p156"/>
          <p:cNvPicPr preferRelativeResize="0"/>
          <p:nvPr/>
        </p:nvPicPr>
        <p:blipFill>
          <a:blip r:embed="rId11">
            <a:alphaModFix/>
          </a:blip>
          <a:stretch>
            <a:fillRect/>
          </a:stretch>
        </p:blipFill>
        <p:spPr>
          <a:xfrm>
            <a:off x="4743356" y="3068288"/>
            <a:ext cx="1027444" cy="251625"/>
          </a:xfrm>
          <a:prstGeom prst="rect">
            <a:avLst/>
          </a:prstGeom>
          <a:noFill/>
          <a:ln>
            <a:noFill/>
          </a:ln>
          <a:effectLst>
            <a:outerShdw blurRad="57150" dist="19050" dir="5400000" algn="bl" rotWithShape="0">
              <a:srgbClr val="B7B7B7">
                <a:alpha val="50000"/>
              </a:srgbClr>
            </a:outerShdw>
          </a:effectLst>
        </p:spPr>
      </p:pic>
      <p:pic>
        <p:nvPicPr>
          <p:cNvPr id="819" name="Google Shape;819;p156"/>
          <p:cNvPicPr preferRelativeResize="0"/>
          <p:nvPr/>
        </p:nvPicPr>
        <p:blipFill>
          <a:blip r:embed="rId12">
            <a:alphaModFix/>
          </a:blip>
          <a:stretch>
            <a:fillRect/>
          </a:stretch>
        </p:blipFill>
        <p:spPr>
          <a:xfrm>
            <a:off x="2105916" y="3682669"/>
            <a:ext cx="1040036" cy="251625"/>
          </a:xfrm>
          <a:prstGeom prst="rect">
            <a:avLst/>
          </a:prstGeom>
          <a:noFill/>
          <a:ln>
            <a:noFill/>
          </a:ln>
          <a:effectLst>
            <a:outerShdw blurRad="57150" dist="19050" dir="5400000" algn="bl" rotWithShape="0">
              <a:srgbClr val="CCCCCC">
                <a:alpha val="50000"/>
              </a:srgbClr>
            </a:outerShdw>
          </a:effectLst>
        </p:spPr>
      </p:pic>
      <p:pic>
        <p:nvPicPr>
          <p:cNvPr id="820" name="Google Shape;820;p156"/>
          <p:cNvPicPr preferRelativeResize="0"/>
          <p:nvPr/>
        </p:nvPicPr>
        <p:blipFill>
          <a:blip r:embed="rId13">
            <a:alphaModFix/>
          </a:blip>
          <a:stretch>
            <a:fillRect/>
          </a:stretch>
        </p:blipFill>
        <p:spPr>
          <a:xfrm>
            <a:off x="1168950" y="3502493"/>
            <a:ext cx="936976" cy="371628"/>
          </a:xfrm>
          <a:prstGeom prst="rect">
            <a:avLst/>
          </a:prstGeom>
          <a:noFill/>
          <a:ln>
            <a:noFill/>
          </a:ln>
          <a:effectLst>
            <a:outerShdw blurRad="57150" dist="19050" dir="5400000" algn="bl" rotWithShape="0">
              <a:srgbClr val="B7B7B7">
                <a:alpha val="50000"/>
              </a:srgbClr>
            </a:outerShdw>
          </a:effectLst>
        </p:spPr>
      </p:pic>
      <p:pic>
        <p:nvPicPr>
          <p:cNvPr id="821" name="Google Shape;821;p156"/>
          <p:cNvPicPr preferRelativeResize="0"/>
          <p:nvPr/>
        </p:nvPicPr>
        <p:blipFill>
          <a:blip r:embed="rId14">
            <a:alphaModFix/>
          </a:blip>
          <a:stretch>
            <a:fillRect/>
          </a:stretch>
        </p:blipFill>
        <p:spPr>
          <a:xfrm>
            <a:off x="1429137" y="2816654"/>
            <a:ext cx="679378" cy="251625"/>
          </a:xfrm>
          <a:prstGeom prst="rect">
            <a:avLst/>
          </a:prstGeom>
          <a:noFill/>
          <a:ln>
            <a:noFill/>
          </a:ln>
          <a:effectLst>
            <a:outerShdw blurRad="57150" dist="19050" dir="5400000" algn="bl" rotWithShape="0">
              <a:srgbClr val="CCCCCC">
                <a:alpha val="50000"/>
              </a:srgbClr>
            </a:outerShdw>
          </a:effectLst>
        </p:spPr>
      </p:pic>
      <p:pic>
        <p:nvPicPr>
          <p:cNvPr id="822" name="Google Shape;822;p156"/>
          <p:cNvPicPr preferRelativeResize="0"/>
          <p:nvPr/>
        </p:nvPicPr>
        <p:blipFill>
          <a:blip r:embed="rId15">
            <a:alphaModFix/>
          </a:blip>
          <a:stretch>
            <a:fillRect/>
          </a:stretch>
        </p:blipFill>
        <p:spPr>
          <a:xfrm>
            <a:off x="5448652" y="3326278"/>
            <a:ext cx="1431284" cy="800265"/>
          </a:xfrm>
          <a:prstGeom prst="rect">
            <a:avLst/>
          </a:prstGeom>
          <a:noFill/>
          <a:ln>
            <a:noFill/>
          </a:ln>
          <a:effectLst>
            <a:outerShdw blurRad="57150" dist="19050" dir="5400000" algn="bl" rotWithShape="0">
              <a:srgbClr val="B7B7B7">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157"/>
          <p:cNvPicPr preferRelativeResize="0"/>
          <p:nvPr/>
        </p:nvPicPr>
        <p:blipFill>
          <a:blip r:embed="rId3">
            <a:alphaModFix/>
          </a:blip>
          <a:stretch>
            <a:fillRect/>
          </a:stretch>
        </p:blipFill>
        <p:spPr>
          <a:xfrm>
            <a:off x="3120463" y="3858500"/>
            <a:ext cx="1724425" cy="1336550"/>
          </a:xfrm>
          <a:prstGeom prst="rect">
            <a:avLst/>
          </a:prstGeom>
          <a:noFill/>
          <a:ln>
            <a:noFill/>
          </a:ln>
        </p:spPr>
      </p:pic>
      <p:pic>
        <p:nvPicPr>
          <p:cNvPr id="828" name="Google Shape;828;p157"/>
          <p:cNvPicPr preferRelativeResize="0"/>
          <p:nvPr/>
        </p:nvPicPr>
        <p:blipFill>
          <a:blip r:embed="rId4">
            <a:alphaModFix/>
          </a:blip>
          <a:stretch>
            <a:fillRect/>
          </a:stretch>
        </p:blipFill>
        <p:spPr>
          <a:xfrm>
            <a:off x="320525" y="3858500"/>
            <a:ext cx="2026377" cy="953526"/>
          </a:xfrm>
          <a:prstGeom prst="rect">
            <a:avLst/>
          </a:prstGeom>
          <a:noFill/>
          <a:ln>
            <a:noFill/>
          </a:ln>
        </p:spPr>
      </p:pic>
      <p:pic>
        <p:nvPicPr>
          <p:cNvPr id="829" name="Google Shape;829;p157"/>
          <p:cNvPicPr preferRelativeResize="0"/>
          <p:nvPr/>
        </p:nvPicPr>
        <p:blipFill>
          <a:blip r:embed="rId5">
            <a:alphaModFix/>
          </a:blip>
          <a:stretch>
            <a:fillRect/>
          </a:stretch>
        </p:blipFill>
        <p:spPr>
          <a:xfrm>
            <a:off x="5239150" y="4294489"/>
            <a:ext cx="2324537" cy="365125"/>
          </a:xfrm>
          <a:prstGeom prst="rect">
            <a:avLst/>
          </a:prstGeom>
          <a:noFill/>
          <a:ln>
            <a:noFill/>
          </a:ln>
        </p:spPr>
      </p:pic>
      <p:pic>
        <p:nvPicPr>
          <p:cNvPr id="830" name="Google Shape;830;p157"/>
          <p:cNvPicPr preferRelativeResize="0"/>
          <p:nvPr/>
        </p:nvPicPr>
        <p:blipFill>
          <a:blip r:embed="rId6">
            <a:alphaModFix/>
          </a:blip>
          <a:stretch>
            <a:fillRect/>
          </a:stretch>
        </p:blipFill>
        <p:spPr>
          <a:xfrm>
            <a:off x="8320387" y="3666988"/>
            <a:ext cx="632388" cy="1336551"/>
          </a:xfrm>
          <a:prstGeom prst="rect">
            <a:avLst/>
          </a:prstGeom>
          <a:noFill/>
          <a:ln>
            <a:noFill/>
          </a:ln>
        </p:spPr>
      </p:pic>
      <p:pic>
        <p:nvPicPr>
          <p:cNvPr id="831" name="Google Shape;831;p157"/>
          <p:cNvPicPr preferRelativeResize="0"/>
          <p:nvPr/>
        </p:nvPicPr>
        <p:blipFill>
          <a:blip r:embed="rId7">
            <a:alphaModFix/>
          </a:blip>
          <a:stretch>
            <a:fillRect/>
          </a:stretch>
        </p:blipFill>
        <p:spPr>
          <a:xfrm>
            <a:off x="7049875" y="-28150"/>
            <a:ext cx="1902902" cy="890604"/>
          </a:xfrm>
          <a:prstGeom prst="rect">
            <a:avLst/>
          </a:prstGeom>
          <a:noFill/>
          <a:ln>
            <a:noFill/>
          </a:ln>
        </p:spPr>
      </p:pic>
      <p:pic>
        <p:nvPicPr>
          <p:cNvPr id="832" name="Google Shape;832;p157"/>
          <p:cNvPicPr preferRelativeResize="0"/>
          <p:nvPr/>
        </p:nvPicPr>
        <p:blipFill>
          <a:blip r:embed="rId8">
            <a:alphaModFix/>
          </a:blip>
          <a:stretch>
            <a:fillRect/>
          </a:stretch>
        </p:blipFill>
        <p:spPr>
          <a:xfrm>
            <a:off x="0" y="-28160"/>
            <a:ext cx="9144003" cy="1419821"/>
          </a:xfrm>
          <a:prstGeom prst="rect">
            <a:avLst/>
          </a:prstGeom>
          <a:noFill/>
          <a:ln>
            <a:noFill/>
          </a:ln>
        </p:spPr>
      </p:pic>
      <p:sp>
        <p:nvSpPr>
          <p:cNvPr id="833" name="Google Shape;833;p157"/>
          <p:cNvSpPr txBox="1"/>
          <p:nvPr/>
        </p:nvSpPr>
        <p:spPr>
          <a:xfrm>
            <a:off x="608300" y="1353125"/>
            <a:ext cx="7680600" cy="1681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nl-NL" sz="3200" b="1">
                <a:solidFill>
                  <a:schemeClr val="dk2"/>
                </a:solidFill>
                <a:latin typeface="Calibri"/>
                <a:ea typeface="Calibri"/>
                <a:cs typeface="Calibri"/>
                <a:sym typeface="Calibri"/>
              </a:rPr>
              <a:t>Thanks very much for your attention!</a:t>
            </a:r>
            <a:r>
              <a:rPr lang="nl-NL" sz="3200" b="1" i="1">
                <a:solidFill>
                  <a:schemeClr val="dk2"/>
                </a:solidFill>
                <a:latin typeface="Calibri"/>
                <a:ea typeface="Calibri"/>
                <a:cs typeface="Calibri"/>
                <a:sym typeface="Calibri"/>
              </a:rPr>
              <a:t>  </a:t>
            </a:r>
            <a:r>
              <a:rPr lang="nl-NL" sz="3000" b="1">
                <a:solidFill>
                  <a:schemeClr val="dk2"/>
                </a:solidFill>
                <a:latin typeface="Calibri"/>
                <a:ea typeface="Calibri"/>
                <a:cs typeface="Calibri"/>
                <a:sym typeface="Calibri"/>
              </a:rPr>
              <a:t> </a:t>
            </a:r>
            <a:endParaRPr sz="2700" b="1">
              <a:solidFill>
                <a:schemeClr val="dk2"/>
              </a:solidFill>
              <a:latin typeface="Calibri"/>
              <a:ea typeface="Calibri"/>
              <a:cs typeface="Calibri"/>
              <a:sym typeface="Calibri"/>
            </a:endParaRPr>
          </a:p>
          <a:p>
            <a:pPr marL="0" lvl="0" indent="0" algn="ctr" rtl="0">
              <a:spcBef>
                <a:spcPts val="0"/>
              </a:spcBef>
              <a:spcAft>
                <a:spcPts val="0"/>
              </a:spcAft>
              <a:buNone/>
            </a:pPr>
            <a:endParaRPr sz="1200" b="1">
              <a:solidFill>
                <a:schemeClr val="dk2"/>
              </a:solidFill>
              <a:latin typeface="Avenir"/>
              <a:ea typeface="Avenir"/>
              <a:cs typeface="Avenir"/>
              <a:sym typeface="Avenir"/>
            </a:endParaRPr>
          </a:p>
          <a:p>
            <a:pPr marL="0" lvl="0" indent="0" algn="l" rtl="0">
              <a:spcBef>
                <a:spcPts val="0"/>
              </a:spcBef>
              <a:spcAft>
                <a:spcPts val="0"/>
              </a:spcAft>
              <a:buNone/>
            </a:pPr>
            <a:endParaRPr sz="800" b="1">
              <a:solidFill>
                <a:schemeClr val="dk2"/>
              </a:solidFill>
              <a:latin typeface="Avenir"/>
              <a:ea typeface="Avenir"/>
              <a:cs typeface="Avenir"/>
              <a:sym typeface="Avenir"/>
            </a:endParaRPr>
          </a:p>
          <a:p>
            <a:pPr marL="0" lvl="0" indent="0" algn="ctr" rtl="0">
              <a:spcBef>
                <a:spcPts val="0"/>
              </a:spcBef>
              <a:spcAft>
                <a:spcPts val="0"/>
              </a:spcAft>
              <a:buNone/>
            </a:pPr>
            <a:r>
              <a:rPr lang="nl-NL" sz="2400" b="1">
                <a:solidFill>
                  <a:schemeClr val="dk2"/>
                </a:solidFill>
                <a:latin typeface="Calibri"/>
                <a:ea typeface="Calibri"/>
                <a:cs typeface="Calibri"/>
                <a:sym typeface="Calibri"/>
              </a:rPr>
              <a:t>sally.chambers@dariah.eu</a:t>
            </a:r>
            <a:r>
              <a:rPr lang="nl-NL" sz="2000" b="1">
                <a:solidFill>
                  <a:srgbClr val="666666"/>
                </a:solidFill>
                <a:latin typeface="Calibri"/>
                <a:ea typeface="Calibri"/>
                <a:cs typeface="Calibri"/>
                <a:sym typeface="Calibri"/>
              </a:rPr>
              <a:t>	 </a:t>
            </a:r>
            <a:endParaRPr sz="2200" b="1">
              <a:solidFill>
                <a:srgbClr val="6666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38"/>
          <p:cNvSpPr txBox="1">
            <a:spLocks noGrp="1"/>
          </p:cNvSpPr>
          <p:nvPr>
            <p:ph type="title"/>
          </p:nvPr>
        </p:nvSpPr>
        <p:spPr>
          <a:xfrm>
            <a:off x="236850" y="132900"/>
            <a:ext cx="8751900" cy="455400"/>
          </a:xfrm>
          <a:prstGeom prst="rect">
            <a:avLst/>
          </a:prstGeom>
          <a:noFill/>
          <a:ln>
            <a:noFill/>
          </a:ln>
        </p:spPr>
        <p:txBody>
          <a:bodyPr spcFirstLastPara="1" wrap="square" lIns="48225" tIns="24100" rIns="48225" bIns="24100" anchor="t" anchorCtr="0">
            <a:noAutofit/>
          </a:bodyPr>
          <a:lstStyle/>
          <a:p>
            <a:pPr marL="0" lvl="0" indent="0" algn="l" rtl="0">
              <a:lnSpc>
                <a:spcPct val="90000"/>
              </a:lnSpc>
              <a:spcBef>
                <a:spcPts val="0"/>
              </a:spcBef>
              <a:spcAft>
                <a:spcPts val="0"/>
              </a:spcAft>
              <a:buClr>
                <a:srgbClr val="1E64C8"/>
              </a:buClr>
              <a:buSzPts val="2800"/>
              <a:buFont typeface="Arial"/>
              <a:buNone/>
            </a:pPr>
            <a:r>
              <a:rPr lang="nl-NL" sz="3000" b="1">
                <a:latin typeface="Calibri"/>
                <a:ea typeface="Calibri"/>
                <a:cs typeface="Calibri"/>
                <a:sym typeface="Calibri"/>
              </a:rPr>
              <a:t>ESFRI Research Infrastructure Landscape</a:t>
            </a:r>
            <a:r>
              <a:rPr lang="nl-NL" b="1">
                <a:solidFill>
                  <a:srgbClr val="1A4574"/>
                </a:solidFill>
                <a:latin typeface="Calibri"/>
                <a:ea typeface="Calibri"/>
                <a:cs typeface="Calibri"/>
                <a:sym typeface="Calibri"/>
              </a:rPr>
              <a:t>  </a:t>
            </a:r>
            <a:r>
              <a:rPr lang="nl-NL" b="1" u="none">
                <a:solidFill>
                  <a:srgbClr val="1A4574"/>
                </a:solidFill>
                <a:latin typeface="Calibri"/>
                <a:ea typeface="Calibri"/>
                <a:cs typeface="Calibri"/>
                <a:sym typeface="Calibri"/>
              </a:rPr>
              <a:t> </a:t>
            </a:r>
            <a:endParaRPr b="1" u="none">
              <a:solidFill>
                <a:srgbClr val="1A4574"/>
              </a:solidFill>
              <a:latin typeface="Calibri"/>
              <a:ea typeface="Calibri"/>
              <a:cs typeface="Calibri"/>
              <a:sym typeface="Calibri"/>
            </a:endParaRPr>
          </a:p>
        </p:txBody>
      </p:sp>
      <p:sp>
        <p:nvSpPr>
          <p:cNvPr id="612" name="Google Shape;612;p138"/>
          <p:cNvSpPr txBox="1"/>
          <p:nvPr/>
        </p:nvSpPr>
        <p:spPr>
          <a:xfrm>
            <a:off x="304903" y="878775"/>
            <a:ext cx="5257800" cy="15762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nl-NL" sz="2200" b="1">
                <a:solidFill>
                  <a:schemeClr val="dk1"/>
                </a:solidFill>
                <a:latin typeface="Calibri"/>
                <a:ea typeface="Calibri"/>
                <a:cs typeface="Calibri"/>
                <a:sym typeface="Calibri"/>
              </a:rPr>
              <a:t>63 ESFRI Research Infrastructures</a:t>
            </a:r>
            <a:endParaRPr sz="2200" b="1">
              <a:solidFill>
                <a:schemeClr val="dk1"/>
              </a:solidFill>
              <a:latin typeface="Calibri"/>
              <a:ea typeface="Calibri"/>
              <a:cs typeface="Calibri"/>
              <a:sym typeface="Calibri"/>
            </a:endParaRPr>
          </a:p>
          <a:p>
            <a:pPr marL="342900" marR="0" lvl="0" indent="-304800" algn="l" rtl="0">
              <a:lnSpc>
                <a:spcPct val="115000"/>
              </a:lnSpc>
              <a:spcBef>
                <a:spcPts val="0"/>
              </a:spcBef>
              <a:spcAft>
                <a:spcPts val="0"/>
              </a:spcAft>
              <a:buClr>
                <a:schemeClr val="dk1"/>
              </a:buClr>
              <a:buSzPts val="2200"/>
              <a:buFont typeface="Calibri"/>
              <a:buChar char="●"/>
            </a:pPr>
            <a:r>
              <a:rPr lang="nl-NL" sz="2200" b="1">
                <a:solidFill>
                  <a:schemeClr val="dk1"/>
                </a:solidFill>
                <a:latin typeface="Calibri"/>
                <a:ea typeface="Calibri"/>
                <a:cs typeface="Calibri"/>
                <a:sym typeface="Calibri"/>
              </a:rPr>
              <a:t>41 Landmark Infrastructures (Operational)</a:t>
            </a:r>
            <a:endParaRPr sz="2200" b="1">
              <a:solidFill>
                <a:schemeClr val="dk1"/>
              </a:solidFill>
              <a:latin typeface="Calibri"/>
              <a:ea typeface="Calibri"/>
              <a:cs typeface="Calibri"/>
              <a:sym typeface="Calibri"/>
            </a:endParaRPr>
          </a:p>
          <a:p>
            <a:pPr marL="342900" marR="0" lvl="0" indent="-304800" algn="l" rtl="0">
              <a:lnSpc>
                <a:spcPct val="115000"/>
              </a:lnSpc>
              <a:spcBef>
                <a:spcPts val="0"/>
              </a:spcBef>
              <a:spcAft>
                <a:spcPts val="0"/>
              </a:spcAft>
              <a:buClr>
                <a:schemeClr val="dk1"/>
              </a:buClr>
              <a:buSzPts val="2200"/>
              <a:buFont typeface="Calibri"/>
              <a:buChar char="●"/>
            </a:pPr>
            <a:r>
              <a:rPr lang="nl-NL" sz="2200" b="1">
                <a:solidFill>
                  <a:schemeClr val="dk1"/>
                </a:solidFill>
                <a:latin typeface="Calibri"/>
                <a:ea typeface="Calibri"/>
                <a:cs typeface="Calibri"/>
                <a:sym typeface="Calibri"/>
              </a:rPr>
              <a:t>22 Emerging Infrastructures (Projects)</a:t>
            </a:r>
            <a:endParaRPr sz="2200" i="0" u="none" strike="noStrike" cap="none">
              <a:solidFill>
                <a:schemeClr val="dk1"/>
              </a:solidFill>
              <a:latin typeface="Calibri"/>
              <a:ea typeface="Calibri"/>
              <a:cs typeface="Calibri"/>
              <a:sym typeface="Calibri"/>
            </a:endParaRPr>
          </a:p>
        </p:txBody>
      </p:sp>
      <p:pic>
        <p:nvPicPr>
          <p:cNvPr id="613" name="Google Shape;613;p138"/>
          <p:cNvPicPr preferRelativeResize="0"/>
          <p:nvPr/>
        </p:nvPicPr>
        <p:blipFill>
          <a:blip r:embed="rId3">
            <a:alphaModFix/>
          </a:blip>
          <a:stretch>
            <a:fillRect/>
          </a:stretch>
        </p:blipFill>
        <p:spPr>
          <a:xfrm>
            <a:off x="5088044" y="792713"/>
            <a:ext cx="3900714" cy="3651732"/>
          </a:xfrm>
          <a:prstGeom prst="rect">
            <a:avLst/>
          </a:prstGeom>
          <a:noFill/>
          <a:ln>
            <a:noFill/>
          </a:ln>
        </p:spPr>
      </p:pic>
      <p:pic>
        <p:nvPicPr>
          <p:cNvPr id="614" name="Google Shape;614;p138"/>
          <p:cNvPicPr preferRelativeResize="0"/>
          <p:nvPr/>
        </p:nvPicPr>
        <p:blipFill>
          <a:blip r:embed="rId4">
            <a:alphaModFix/>
          </a:blip>
          <a:stretch>
            <a:fillRect/>
          </a:stretch>
        </p:blipFill>
        <p:spPr>
          <a:xfrm>
            <a:off x="236850" y="2974045"/>
            <a:ext cx="2975713" cy="1323543"/>
          </a:xfrm>
          <a:prstGeom prst="rect">
            <a:avLst/>
          </a:prstGeom>
          <a:noFill/>
          <a:ln>
            <a:noFill/>
          </a:ln>
        </p:spPr>
      </p:pic>
      <p:pic>
        <p:nvPicPr>
          <p:cNvPr id="615" name="Google Shape;615;p138"/>
          <p:cNvPicPr preferRelativeResize="0"/>
          <p:nvPr/>
        </p:nvPicPr>
        <p:blipFill>
          <a:blip r:embed="rId5">
            <a:alphaModFix/>
          </a:blip>
          <a:stretch>
            <a:fillRect/>
          </a:stretch>
        </p:blipFill>
        <p:spPr>
          <a:xfrm>
            <a:off x="2878344" y="2971293"/>
            <a:ext cx="3025629" cy="1176647"/>
          </a:xfrm>
          <a:prstGeom prst="rect">
            <a:avLst/>
          </a:prstGeom>
          <a:noFill/>
          <a:ln>
            <a:noFill/>
          </a:ln>
        </p:spPr>
      </p:pic>
      <p:sp>
        <p:nvSpPr>
          <p:cNvPr id="616" name="Google Shape;616;p138"/>
          <p:cNvSpPr txBox="1"/>
          <p:nvPr/>
        </p:nvSpPr>
        <p:spPr>
          <a:xfrm>
            <a:off x="144881" y="4648838"/>
            <a:ext cx="8717400" cy="359100"/>
          </a:xfrm>
          <a:prstGeom prst="rect">
            <a:avLst/>
          </a:prstGeom>
          <a:noFill/>
          <a:ln>
            <a:noFill/>
          </a:ln>
        </p:spPr>
        <p:txBody>
          <a:bodyPr spcFirstLastPara="1" wrap="square" lIns="68575" tIns="34275" rIns="68575" bIns="34275" anchor="t" anchorCtr="0">
            <a:normAutofit fontScale="25000" lnSpcReduction="20000"/>
          </a:bodyPr>
          <a:lstStyle/>
          <a:p>
            <a:pPr marL="0" marR="0" lvl="0" indent="0" algn="ctr" rtl="0">
              <a:lnSpc>
                <a:spcPct val="115000"/>
              </a:lnSpc>
              <a:spcBef>
                <a:spcPts val="0"/>
              </a:spcBef>
              <a:spcAft>
                <a:spcPts val="0"/>
              </a:spcAft>
              <a:buClr>
                <a:srgbClr val="000000"/>
              </a:buClr>
              <a:buSzPct val="92307"/>
              <a:buFont typeface="Arial"/>
              <a:buNone/>
            </a:pPr>
            <a:r>
              <a:rPr lang="nl-NL" sz="7800" b="1">
                <a:latin typeface="Calibri"/>
                <a:ea typeface="Calibri"/>
                <a:cs typeface="Calibri"/>
                <a:sym typeface="Calibri"/>
              </a:rPr>
              <a:t>https://roadmap2021.esfri.eu/projects-and-landmarks/explore-the-map/</a:t>
            </a:r>
            <a:endParaRPr sz="7800" i="0" u="none" strike="noStrike" cap="none">
              <a:latin typeface="Calibri"/>
              <a:ea typeface="Calibri"/>
              <a:cs typeface="Calibri"/>
              <a:sym typeface="Calibri"/>
            </a:endParaRPr>
          </a:p>
          <a:p>
            <a:pPr marL="0" marR="0" lvl="0" indent="0" algn="just" rtl="0">
              <a:lnSpc>
                <a:spcPct val="115000"/>
              </a:lnSpc>
              <a:spcBef>
                <a:spcPts val="0"/>
              </a:spcBef>
              <a:spcAft>
                <a:spcPts val="0"/>
              </a:spcAft>
              <a:buClr>
                <a:srgbClr val="000000"/>
              </a:buClr>
              <a:buSzPct val="100000"/>
              <a:buFont typeface="Arial"/>
              <a:buNone/>
            </a:pPr>
            <a:endParaRPr sz="7200" b="0" i="0" u="none" strike="noStrike" cap="none">
              <a:solidFill>
                <a:schemeClr val="dk1"/>
              </a:solidFill>
              <a:latin typeface="Corbel"/>
              <a:ea typeface="Corbel"/>
              <a:cs typeface="Corbel"/>
              <a:sym typeface="Corbel"/>
            </a:endParaRPr>
          </a:p>
          <a:p>
            <a:pPr marL="342900" marR="0" lvl="0" indent="0" algn="l" rtl="0">
              <a:lnSpc>
                <a:spcPct val="115000"/>
              </a:lnSpc>
              <a:spcBef>
                <a:spcPts val="0"/>
              </a:spcBef>
              <a:spcAft>
                <a:spcPts val="0"/>
              </a:spcAft>
              <a:buClr>
                <a:srgbClr val="000000"/>
              </a:buClr>
              <a:buSzPct val="100000"/>
              <a:buFont typeface="Arial"/>
              <a:buNone/>
            </a:pPr>
            <a:endParaRPr sz="7200" b="1" i="0" u="none" strike="noStrike" cap="none">
              <a:solidFill>
                <a:schemeClr val="dk1"/>
              </a:solidFill>
              <a:latin typeface="Corbel"/>
              <a:ea typeface="Corbel"/>
              <a:cs typeface="Corbel"/>
              <a:sym typeface="Corbel"/>
            </a:endParaRPr>
          </a:p>
          <a:p>
            <a:pPr marL="342900" marR="0" lvl="0" indent="0" algn="l" rtl="0">
              <a:lnSpc>
                <a:spcPct val="100000"/>
              </a:lnSpc>
              <a:spcBef>
                <a:spcPts val="800"/>
              </a:spcBef>
              <a:spcAft>
                <a:spcPts val="0"/>
              </a:spcAft>
              <a:buClr>
                <a:srgbClr val="000000"/>
              </a:buClr>
              <a:buSzPct val="100000"/>
              <a:buFont typeface="Arial"/>
              <a:buNone/>
            </a:pPr>
            <a:endParaRPr sz="7200" b="1" i="0" u="none" strike="noStrike" cap="none">
              <a:solidFill>
                <a:schemeClr val="dk1"/>
              </a:solidFill>
              <a:latin typeface="Corbel"/>
              <a:ea typeface="Corbel"/>
              <a:cs typeface="Corbel"/>
              <a:sym typeface="Corbel"/>
            </a:endParaRPr>
          </a:p>
          <a:p>
            <a:pPr marL="342900" marR="0" lvl="0" indent="-190500" algn="l" rtl="0">
              <a:lnSpc>
                <a:spcPct val="100000"/>
              </a:lnSpc>
              <a:spcBef>
                <a:spcPts val="800"/>
              </a:spcBef>
              <a:spcAft>
                <a:spcPts val="0"/>
              </a:spcAft>
              <a:buClr>
                <a:schemeClr val="dk2"/>
              </a:buClr>
              <a:buSzPct val="100000"/>
              <a:buFont typeface="Corbel"/>
              <a:buNone/>
            </a:pPr>
            <a:endParaRPr sz="2300" b="0" i="0" u="none" strike="noStrike" cap="none">
              <a:solidFill>
                <a:schemeClr val="dk1"/>
              </a:solidFill>
              <a:latin typeface="Corbel"/>
              <a:ea typeface="Corbel"/>
              <a:cs typeface="Corbel"/>
              <a:sym typeface="Corbel"/>
            </a:endParaRPr>
          </a:p>
          <a:p>
            <a:pPr marL="0" marR="0" lvl="0" indent="0" algn="l" rtl="0">
              <a:lnSpc>
                <a:spcPct val="100000"/>
              </a:lnSpc>
              <a:spcBef>
                <a:spcPts val="800"/>
              </a:spcBef>
              <a:spcAft>
                <a:spcPts val="0"/>
              </a:spcAft>
              <a:buClr>
                <a:schemeClr val="dk2"/>
              </a:buClr>
              <a:buSzPct val="100000"/>
              <a:buFont typeface="Corbel"/>
              <a:buNone/>
            </a:pPr>
            <a:endParaRPr sz="2300" b="0" i="0" u="none" strike="noStrike" cap="none">
              <a:solidFill>
                <a:schemeClr val="dk1"/>
              </a:solidFill>
              <a:latin typeface="Corbel"/>
              <a:ea typeface="Corbel"/>
              <a:cs typeface="Corbel"/>
              <a:sym typeface="Corbel"/>
            </a:endParaRPr>
          </a:p>
          <a:p>
            <a:pPr marL="342900" marR="0" lvl="0" indent="0" algn="l" rtl="0">
              <a:lnSpc>
                <a:spcPct val="100000"/>
              </a:lnSpc>
              <a:spcBef>
                <a:spcPts val="800"/>
              </a:spcBef>
              <a:spcAft>
                <a:spcPts val="0"/>
              </a:spcAft>
              <a:buClr>
                <a:schemeClr val="dk2"/>
              </a:buClr>
              <a:buSzPct val="100000"/>
              <a:buFont typeface="Corbel"/>
              <a:buNone/>
            </a:pPr>
            <a:endParaRPr sz="2100" b="0" i="0" u="none" strike="noStrike" cap="none">
              <a:solidFill>
                <a:schemeClr val="dk1"/>
              </a:solidFill>
              <a:latin typeface="Corbel"/>
              <a:ea typeface="Corbel"/>
              <a:cs typeface="Corbel"/>
              <a:sym typeface="Corbel"/>
            </a:endParaRPr>
          </a:p>
        </p:txBody>
      </p:sp>
      <p:pic>
        <p:nvPicPr>
          <p:cNvPr id="617" name="Google Shape;617;p138"/>
          <p:cNvPicPr preferRelativeResize="0"/>
          <p:nvPr/>
        </p:nvPicPr>
        <p:blipFill>
          <a:blip r:embed="rId6">
            <a:alphaModFix/>
          </a:blip>
          <a:stretch>
            <a:fillRect/>
          </a:stretch>
        </p:blipFill>
        <p:spPr>
          <a:xfrm>
            <a:off x="8013875" y="53550"/>
            <a:ext cx="1033625" cy="1064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39"/>
          <p:cNvSpPr txBox="1">
            <a:spLocks noGrp="1"/>
          </p:cNvSpPr>
          <p:nvPr>
            <p:ph type="title"/>
          </p:nvPr>
        </p:nvSpPr>
        <p:spPr>
          <a:xfrm>
            <a:off x="3094925" y="200500"/>
            <a:ext cx="5719200" cy="5523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b="1">
                <a:solidFill>
                  <a:srgbClr val="000000"/>
                </a:solidFill>
                <a:latin typeface="Calibri"/>
                <a:ea typeface="Calibri"/>
                <a:cs typeface="Calibri"/>
                <a:sym typeface="Calibri"/>
              </a:rPr>
              <a:t>Fostering the uptake of Open Science in Europe</a:t>
            </a:r>
            <a:endParaRPr>
              <a:solidFill>
                <a:srgbClr val="000000"/>
              </a:solidFill>
            </a:endParaRPr>
          </a:p>
        </p:txBody>
      </p:sp>
      <p:sp>
        <p:nvSpPr>
          <p:cNvPr id="623" name="Google Shape;623;p139"/>
          <p:cNvSpPr txBox="1"/>
          <p:nvPr/>
        </p:nvSpPr>
        <p:spPr>
          <a:xfrm>
            <a:off x="607850" y="4522900"/>
            <a:ext cx="3780300" cy="4464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nl-NL" sz="2000" b="1">
                <a:solidFill>
                  <a:srgbClr val="003564"/>
                </a:solidFill>
                <a:highlight>
                  <a:srgbClr val="FFFFFF"/>
                </a:highlight>
                <a:latin typeface="Calibri"/>
                <a:ea typeface="Calibri"/>
                <a:cs typeface="Calibri"/>
                <a:sym typeface="Calibri"/>
              </a:rPr>
              <a:t> </a:t>
            </a:r>
            <a:r>
              <a:rPr lang="nl-NL" sz="2000" b="1">
                <a:solidFill>
                  <a:srgbClr val="1A1A1A"/>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https://oscars-project.eu/</a:t>
            </a:r>
            <a:endParaRPr sz="2000" b="1">
              <a:solidFill>
                <a:srgbClr val="1A1A1A"/>
              </a:solidFill>
              <a:highlight>
                <a:srgbClr val="FFFFFF"/>
              </a:highlight>
              <a:latin typeface="Calibri"/>
              <a:ea typeface="Calibri"/>
              <a:cs typeface="Calibri"/>
              <a:sym typeface="Calibri"/>
            </a:endParaRPr>
          </a:p>
        </p:txBody>
      </p:sp>
      <p:pic>
        <p:nvPicPr>
          <p:cNvPr id="624" name="Google Shape;624;p139"/>
          <p:cNvPicPr preferRelativeResize="0"/>
          <p:nvPr/>
        </p:nvPicPr>
        <p:blipFill>
          <a:blip r:embed="rId4">
            <a:alphaModFix/>
          </a:blip>
          <a:stretch>
            <a:fillRect/>
          </a:stretch>
        </p:blipFill>
        <p:spPr>
          <a:xfrm>
            <a:off x="270062" y="164469"/>
            <a:ext cx="2711664" cy="966862"/>
          </a:xfrm>
          <a:prstGeom prst="rect">
            <a:avLst/>
          </a:prstGeom>
          <a:noFill/>
          <a:ln>
            <a:noFill/>
          </a:ln>
          <a:effectLst>
            <a:outerShdw blurRad="57150" dist="19050" dir="5400000" algn="bl" rotWithShape="0">
              <a:srgbClr val="CCCCCC">
                <a:alpha val="50000"/>
              </a:srgbClr>
            </a:outerShdw>
          </a:effectLst>
        </p:spPr>
      </p:pic>
      <p:sp>
        <p:nvSpPr>
          <p:cNvPr id="625" name="Google Shape;625;p139"/>
          <p:cNvSpPr txBox="1"/>
          <p:nvPr/>
        </p:nvSpPr>
        <p:spPr>
          <a:xfrm>
            <a:off x="347000" y="1309000"/>
            <a:ext cx="4302000" cy="3213900"/>
          </a:xfrm>
          <a:prstGeom prst="rect">
            <a:avLst/>
          </a:prstGeom>
          <a:noFill/>
          <a:ln>
            <a:noFill/>
          </a:ln>
        </p:spPr>
        <p:txBody>
          <a:bodyPr spcFirstLastPara="1" wrap="square" lIns="68575" tIns="34275" rIns="68575" bIns="34275" anchor="t" anchorCtr="0">
            <a:spAutoFit/>
          </a:bodyPr>
          <a:lstStyle/>
          <a:p>
            <a:pPr marL="457200" marR="0" lvl="0" indent="-342900" algn="l" rtl="0">
              <a:lnSpc>
                <a:spcPct val="115000"/>
              </a:lnSpc>
              <a:spcBef>
                <a:spcPts val="0"/>
              </a:spcBef>
              <a:spcAft>
                <a:spcPts val="0"/>
              </a:spcAft>
              <a:buClr>
                <a:schemeClr val="dk1"/>
              </a:buClr>
              <a:buSzPts val="1800"/>
              <a:buFont typeface="Calibri"/>
              <a:buChar char="●"/>
            </a:pPr>
            <a:r>
              <a:rPr lang="nl-NL" sz="1800">
                <a:solidFill>
                  <a:schemeClr val="dk1"/>
                </a:solidFill>
                <a:latin typeface="Calibri"/>
                <a:ea typeface="Calibri"/>
                <a:cs typeface="Calibri"/>
                <a:sym typeface="Calibri"/>
              </a:rPr>
              <a:t>OSCARS brings </a:t>
            </a:r>
            <a:r>
              <a:rPr lang="nl-NL" sz="1800" b="1">
                <a:solidFill>
                  <a:schemeClr val="dk1"/>
                </a:solidFill>
                <a:latin typeface="Calibri"/>
                <a:ea typeface="Calibri"/>
                <a:cs typeface="Calibri"/>
                <a:sym typeface="Calibri"/>
              </a:rPr>
              <a:t>together world-class European Research Infrastructures (RIs)</a:t>
            </a:r>
            <a:r>
              <a:rPr lang="nl-NL" sz="1800">
                <a:solidFill>
                  <a:schemeClr val="dk1"/>
                </a:solidFill>
                <a:latin typeface="Calibri"/>
                <a:ea typeface="Calibri"/>
                <a:cs typeface="Calibri"/>
                <a:sym typeface="Calibri"/>
              </a:rPr>
              <a:t> in the ESFRI roadmap and beyond to </a:t>
            </a:r>
            <a:r>
              <a:rPr lang="nl-NL" sz="1800" b="1">
                <a:solidFill>
                  <a:schemeClr val="dk1"/>
                </a:solidFill>
                <a:latin typeface="Calibri"/>
                <a:ea typeface="Calibri"/>
                <a:cs typeface="Calibri"/>
                <a:sym typeface="Calibri"/>
              </a:rPr>
              <a:t>foster the uptake of Open Science in Europe.</a:t>
            </a:r>
            <a:endParaRPr sz="1800" b="1">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Calibri"/>
              <a:buChar char="●"/>
            </a:pPr>
            <a:r>
              <a:rPr lang="nl-NL" sz="1800">
                <a:solidFill>
                  <a:schemeClr val="dk1"/>
                </a:solidFill>
                <a:latin typeface="Calibri"/>
                <a:ea typeface="Calibri"/>
                <a:cs typeface="Calibri"/>
                <a:sym typeface="Calibri"/>
              </a:rPr>
              <a:t>Joining the RIs and their communities through the </a:t>
            </a:r>
            <a:r>
              <a:rPr lang="nl-NL" sz="1800" b="1">
                <a:solidFill>
                  <a:schemeClr val="dk1"/>
                </a:solidFill>
                <a:latin typeface="Calibri"/>
                <a:ea typeface="Calibri"/>
                <a:cs typeface="Calibri"/>
                <a:sym typeface="Calibri"/>
              </a:rPr>
              <a:t>Science Clusters </a:t>
            </a:r>
            <a:endParaRPr sz="1800" b="1">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Calibri"/>
              <a:buChar char="●"/>
            </a:pPr>
            <a:r>
              <a:rPr lang="nl-NL" sz="1800">
                <a:solidFill>
                  <a:schemeClr val="dk1"/>
                </a:solidFill>
                <a:latin typeface="Calibri"/>
                <a:ea typeface="Calibri"/>
                <a:cs typeface="Calibri"/>
                <a:sym typeface="Calibri"/>
              </a:rPr>
              <a:t>The Science Clusters are an </a:t>
            </a:r>
            <a:r>
              <a:rPr lang="nl-NL" sz="1800" b="1">
                <a:solidFill>
                  <a:schemeClr val="dk1"/>
                </a:solidFill>
                <a:latin typeface="Calibri"/>
                <a:ea typeface="Calibri"/>
                <a:cs typeface="Calibri"/>
                <a:sym typeface="Calibri"/>
              </a:rPr>
              <a:t>integral part of the European Open Science Cloud (EOSC)</a:t>
            </a:r>
            <a:r>
              <a:rPr lang="nl-NL" sz="1800">
                <a:solidFill>
                  <a:schemeClr val="dk1"/>
                </a:solidFill>
                <a:latin typeface="Calibri"/>
                <a:ea typeface="Calibri"/>
                <a:cs typeface="Calibri"/>
                <a:sym typeface="Calibri"/>
              </a:rPr>
              <a:t> initiative</a:t>
            </a:r>
            <a:endParaRPr sz="1800">
              <a:solidFill>
                <a:schemeClr val="dk1"/>
              </a:solidFill>
              <a:latin typeface="Calibri"/>
              <a:ea typeface="Calibri"/>
              <a:cs typeface="Calibri"/>
              <a:sym typeface="Calibri"/>
            </a:endParaRPr>
          </a:p>
        </p:txBody>
      </p:sp>
      <p:pic>
        <p:nvPicPr>
          <p:cNvPr id="626" name="Google Shape;626;p139"/>
          <p:cNvPicPr preferRelativeResize="0"/>
          <p:nvPr/>
        </p:nvPicPr>
        <p:blipFill>
          <a:blip r:embed="rId5">
            <a:alphaModFix/>
          </a:blip>
          <a:stretch>
            <a:fillRect/>
          </a:stretch>
        </p:blipFill>
        <p:spPr>
          <a:xfrm>
            <a:off x="4905550" y="663025"/>
            <a:ext cx="4121155" cy="2243726"/>
          </a:xfrm>
          <a:prstGeom prst="rect">
            <a:avLst/>
          </a:prstGeom>
          <a:noFill/>
          <a:ln>
            <a:noFill/>
          </a:ln>
        </p:spPr>
      </p:pic>
      <p:sp>
        <p:nvSpPr>
          <p:cNvPr id="627" name="Google Shape;627;p139"/>
          <p:cNvSpPr txBox="1"/>
          <p:nvPr/>
        </p:nvSpPr>
        <p:spPr>
          <a:xfrm>
            <a:off x="5075987" y="2769725"/>
            <a:ext cx="3780300" cy="4464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nl-NL" sz="2000" b="1">
                <a:solidFill>
                  <a:srgbClr val="003564"/>
                </a:solidFill>
                <a:highlight>
                  <a:srgbClr val="FFFFFF"/>
                </a:highlight>
                <a:latin typeface="Calibri"/>
                <a:ea typeface="Calibri"/>
                <a:cs typeface="Calibri"/>
                <a:sym typeface="Calibri"/>
              </a:rPr>
              <a:t> </a:t>
            </a:r>
            <a:r>
              <a:rPr lang="nl-NL" sz="2000" b="1">
                <a:highlight>
                  <a:srgbClr val="FFFFFF"/>
                </a:highlight>
                <a:uFill>
                  <a:noFill/>
                </a:uFill>
                <a:latin typeface="Calibri"/>
                <a:ea typeface="Calibri"/>
                <a:cs typeface="Calibri"/>
                <a:sym typeface="Calibri"/>
                <a:hlinkClick r:id="rId6"/>
              </a:rPr>
              <a:t>https://science-clusters.eu/</a:t>
            </a:r>
            <a:endParaRPr sz="2000" b="1">
              <a:highlight>
                <a:srgbClr val="FFFFFF"/>
              </a:highlight>
              <a:latin typeface="Calibri"/>
              <a:ea typeface="Calibri"/>
              <a:cs typeface="Calibri"/>
              <a:sym typeface="Calibri"/>
            </a:endParaRPr>
          </a:p>
        </p:txBody>
      </p:sp>
      <p:pic>
        <p:nvPicPr>
          <p:cNvPr id="628" name="Google Shape;628;p139"/>
          <p:cNvPicPr preferRelativeResize="0"/>
          <p:nvPr/>
        </p:nvPicPr>
        <p:blipFill>
          <a:blip r:embed="rId7">
            <a:alphaModFix/>
          </a:blip>
          <a:stretch>
            <a:fillRect/>
          </a:stretch>
        </p:blipFill>
        <p:spPr>
          <a:xfrm>
            <a:off x="5392314" y="3293071"/>
            <a:ext cx="3147628" cy="1761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40"/>
          <p:cNvSpPr txBox="1">
            <a:spLocks noGrp="1"/>
          </p:cNvSpPr>
          <p:nvPr>
            <p:ph type="title"/>
          </p:nvPr>
        </p:nvSpPr>
        <p:spPr>
          <a:xfrm>
            <a:off x="236850" y="132900"/>
            <a:ext cx="8751900" cy="455400"/>
          </a:xfrm>
          <a:prstGeom prst="rect">
            <a:avLst/>
          </a:prstGeom>
          <a:noFill/>
          <a:ln>
            <a:noFill/>
          </a:ln>
        </p:spPr>
        <p:txBody>
          <a:bodyPr spcFirstLastPara="1" wrap="square" lIns="48225" tIns="24100" rIns="48225" bIns="24100" anchor="t" anchorCtr="0">
            <a:noAutofit/>
          </a:bodyPr>
          <a:lstStyle/>
          <a:p>
            <a:pPr marL="0" lvl="0" indent="0" algn="l" rtl="0">
              <a:lnSpc>
                <a:spcPct val="90000"/>
              </a:lnSpc>
              <a:spcBef>
                <a:spcPts val="0"/>
              </a:spcBef>
              <a:spcAft>
                <a:spcPts val="0"/>
              </a:spcAft>
              <a:buClr>
                <a:srgbClr val="1E64C8"/>
              </a:buClr>
              <a:buSzPts val="2800"/>
              <a:buFont typeface="Arial"/>
              <a:buNone/>
            </a:pPr>
            <a:r>
              <a:rPr lang="nl-NL" sz="3000" b="1">
                <a:solidFill>
                  <a:srgbClr val="1A4574"/>
                </a:solidFill>
                <a:latin typeface="Calibri"/>
                <a:ea typeface="Calibri"/>
                <a:cs typeface="Calibri"/>
                <a:sym typeface="Calibri"/>
              </a:rPr>
              <a:t>Cultural Heritage Data as Humanities Research Data</a:t>
            </a:r>
            <a:r>
              <a:rPr lang="nl-NL" b="1">
                <a:solidFill>
                  <a:srgbClr val="1A4574"/>
                </a:solidFill>
                <a:latin typeface="Calibri"/>
                <a:ea typeface="Calibri"/>
                <a:cs typeface="Calibri"/>
                <a:sym typeface="Calibri"/>
              </a:rPr>
              <a:t>  </a:t>
            </a:r>
            <a:r>
              <a:rPr lang="nl-NL" b="1" u="none">
                <a:solidFill>
                  <a:srgbClr val="1A4574"/>
                </a:solidFill>
                <a:latin typeface="Calibri"/>
                <a:ea typeface="Calibri"/>
                <a:cs typeface="Calibri"/>
                <a:sym typeface="Calibri"/>
              </a:rPr>
              <a:t> </a:t>
            </a:r>
            <a:endParaRPr b="1" u="none">
              <a:solidFill>
                <a:srgbClr val="1A4574"/>
              </a:solidFill>
              <a:latin typeface="Calibri"/>
              <a:ea typeface="Calibri"/>
              <a:cs typeface="Calibri"/>
              <a:sym typeface="Calibri"/>
            </a:endParaRPr>
          </a:p>
        </p:txBody>
      </p:sp>
      <p:sp>
        <p:nvSpPr>
          <p:cNvPr id="634" name="Google Shape;634;p140"/>
          <p:cNvSpPr txBox="1"/>
          <p:nvPr/>
        </p:nvSpPr>
        <p:spPr>
          <a:xfrm>
            <a:off x="322000" y="4297950"/>
            <a:ext cx="6284700" cy="742200"/>
          </a:xfrm>
          <a:prstGeom prst="rect">
            <a:avLst/>
          </a:prstGeom>
          <a:solidFill>
            <a:srgbClr val="FFFFFF"/>
          </a:solidFill>
          <a:ln>
            <a:noFill/>
          </a:ln>
        </p:spPr>
        <p:txBody>
          <a:bodyPr spcFirstLastPara="1" wrap="square" lIns="48225" tIns="48225" rIns="48225" bIns="48225" anchor="t" anchorCtr="0">
            <a:noAutofit/>
          </a:bodyPr>
          <a:lstStyle/>
          <a:p>
            <a:pPr marL="0" marR="0" lvl="0" indent="0" algn="just" rtl="0">
              <a:lnSpc>
                <a:spcPct val="115000"/>
              </a:lnSpc>
              <a:spcBef>
                <a:spcPts val="0"/>
              </a:spcBef>
              <a:spcAft>
                <a:spcPts val="0"/>
              </a:spcAft>
              <a:buClr>
                <a:schemeClr val="dk2"/>
              </a:buClr>
              <a:buSzPts val="1100"/>
              <a:buFont typeface="Arial"/>
              <a:buNone/>
            </a:pPr>
            <a:r>
              <a:rPr lang="nl-NL" sz="1400" b="1" i="0" u="none" strike="noStrike" cap="none">
                <a:solidFill>
                  <a:srgbClr val="1A1A1A"/>
                </a:solidFill>
                <a:latin typeface="Calibri"/>
                <a:ea typeface="Calibri"/>
                <a:cs typeface="Calibri"/>
                <a:sym typeface="Calibri"/>
              </a:rPr>
              <a:t>Tasovac, T., Chambers, S. and Tóth-Czifra, E. (2020) Cultural Heritage Data from a Humanities Research Perspective: A DARIAH Position Paper.</a:t>
            </a:r>
            <a:r>
              <a:rPr lang="nl-NL" sz="1400" b="0" i="0" u="none" strike="noStrike" cap="none">
                <a:solidFill>
                  <a:schemeClr val="dk2"/>
                </a:solidFill>
                <a:latin typeface="Calibri"/>
                <a:ea typeface="Calibri"/>
                <a:cs typeface="Calibri"/>
                <a:sym typeface="Calibri"/>
              </a:rPr>
              <a:t> </a:t>
            </a:r>
            <a:r>
              <a:rPr lang="nl-NL" sz="1400" b="0" i="0" u="sng" strike="noStrike" cap="non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https://hal.archives-ouvertes.fr/hal-02961317</a:t>
            </a:r>
            <a:r>
              <a:rPr lang="nl-NL" sz="1400" b="0" i="0" u="none" strike="noStrike" cap="none">
                <a:solidFill>
                  <a:schemeClr val="dk2"/>
                </a:solidFill>
                <a:latin typeface="Calibri"/>
                <a:ea typeface="Calibri"/>
                <a:cs typeface="Calibri"/>
                <a:sym typeface="Calibri"/>
              </a:rPr>
              <a:t> </a:t>
            </a:r>
            <a:endParaRPr sz="1900" b="1" i="0" u="sng" strike="noStrike" cap="none">
              <a:solidFill>
                <a:srgbClr val="003564"/>
              </a:solidFill>
              <a:latin typeface="Montserrat"/>
              <a:ea typeface="Montserrat"/>
              <a:cs typeface="Montserrat"/>
              <a:sym typeface="Montserrat"/>
            </a:endParaRPr>
          </a:p>
        </p:txBody>
      </p:sp>
      <p:pic>
        <p:nvPicPr>
          <p:cNvPr id="635" name="Google Shape;635;p140"/>
          <p:cNvPicPr preferRelativeResize="0"/>
          <p:nvPr/>
        </p:nvPicPr>
        <p:blipFill rotWithShape="1">
          <a:blip r:embed="rId4">
            <a:alphaModFix/>
          </a:blip>
          <a:srcRect/>
          <a:stretch/>
        </p:blipFill>
        <p:spPr>
          <a:xfrm>
            <a:off x="236850" y="773000"/>
            <a:ext cx="7387080" cy="3340057"/>
          </a:xfrm>
          <a:prstGeom prst="rect">
            <a:avLst/>
          </a:prstGeom>
          <a:noFill/>
          <a:ln>
            <a:noFill/>
          </a:ln>
        </p:spPr>
      </p:pic>
      <p:pic>
        <p:nvPicPr>
          <p:cNvPr id="636" name="Google Shape;636;p140"/>
          <p:cNvPicPr preferRelativeResize="0"/>
          <p:nvPr/>
        </p:nvPicPr>
        <p:blipFill rotWithShape="1">
          <a:blip r:embed="rId5">
            <a:alphaModFix/>
          </a:blip>
          <a:srcRect/>
          <a:stretch/>
        </p:blipFill>
        <p:spPr>
          <a:xfrm>
            <a:off x="6962375" y="4001750"/>
            <a:ext cx="2026255" cy="9534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41"/>
          <p:cNvSpPr txBox="1">
            <a:spLocks noGrp="1"/>
          </p:cNvSpPr>
          <p:nvPr>
            <p:ph type="title"/>
          </p:nvPr>
        </p:nvSpPr>
        <p:spPr>
          <a:xfrm>
            <a:off x="236850" y="132900"/>
            <a:ext cx="8751900" cy="455400"/>
          </a:xfrm>
          <a:prstGeom prst="rect">
            <a:avLst/>
          </a:prstGeom>
          <a:noFill/>
          <a:ln>
            <a:noFill/>
          </a:ln>
        </p:spPr>
        <p:txBody>
          <a:bodyPr spcFirstLastPara="1" wrap="square" lIns="48225" tIns="24100" rIns="48225" bIns="24100" anchor="t" anchorCtr="0">
            <a:noAutofit/>
          </a:bodyPr>
          <a:lstStyle/>
          <a:p>
            <a:pPr marL="0" lvl="0" indent="0" algn="l" rtl="0">
              <a:lnSpc>
                <a:spcPct val="90000"/>
              </a:lnSpc>
              <a:spcBef>
                <a:spcPts val="0"/>
              </a:spcBef>
              <a:spcAft>
                <a:spcPts val="0"/>
              </a:spcAft>
              <a:buClr>
                <a:srgbClr val="1E64C8"/>
              </a:buClr>
              <a:buSzPts val="2800"/>
              <a:buFont typeface="Arial"/>
              <a:buNone/>
            </a:pPr>
            <a:r>
              <a:rPr lang="nl-NL" sz="3000" b="1">
                <a:solidFill>
                  <a:srgbClr val="000000"/>
                </a:solidFill>
                <a:latin typeface="Calibri"/>
                <a:ea typeface="Calibri"/>
                <a:cs typeface="Calibri"/>
                <a:sym typeface="Calibri"/>
              </a:rPr>
              <a:t>Joining up with the ESFRI Strategy Working Groups</a:t>
            </a:r>
            <a:r>
              <a:rPr lang="nl-NL" b="1">
                <a:solidFill>
                  <a:srgbClr val="000000"/>
                </a:solidFill>
                <a:latin typeface="Calibri"/>
                <a:ea typeface="Calibri"/>
                <a:cs typeface="Calibri"/>
                <a:sym typeface="Calibri"/>
              </a:rPr>
              <a:t> </a:t>
            </a:r>
            <a:r>
              <a:rPr lang="nl-NL" b="1">
                <a:solidFill>
                  <a:srgbClr val="1A4574"/>
                </a:solidFill>
                <a:latin typeface="Calibri"/>
                <a:ea typeface="Calibri"/>
                <a:cs typeface="Calibri"/>
                <a:sym typeface="Calibri"/>
              </a:rPr>
              <a:t> </a:t>
            </a:r>
            <a:r>
              <a:rPr lang="nl-NL" b="1" u="none">
                <a:solidFill>
                  <a:srgbClr val="1A4574"/>
                </a:solidFill>
                <a:latin typeface="Calibri"/>
                <a:ea typeface="Calibri"/>
                <a:cs typeface="Calibri"/>
                <a:sym typeface="Calibri"/>
              </a:rPr>
              <a:t> </a:t>
            </a:r>
            <a:endParaRPr b="1" u="none">
              <a:solidFill>
                <a:srgbClr val="1A4574"/>
              </a:solidFill>
              <a:latin typeface="Calibri"/>
              <a:ea typeface="Calibri"/>
              <a:cs typeface="Calibri"/>
              <a:sym typeface="Calibri"/>
            </a:endParaRPr>
          </a:p>
        </p:txBody>
      </p:sp>
      <p:sp>
        <p:nvSpPr>
          <p:cNvPr id="642" name="Google Shape;642;p141"/>
          <p:cNvSpPr txBox="1"/>
          <p:nvPr/>
        </p:nvSpPr>
        <p:spPr>
          <a:xfrm>
            <a:off x="1429650" y="4791150"/>
            <a:ext cx="6284700" cy="374100"/>
          </a:xfrm>
          <a:prstGeom prst="rect">
            <a:avLst/>
          </a:prstGeom>
          <a:solidFill>
            <a:srgbClr val="FFFFFF"/>
          </a:solidFill>
          <a:ln>
            <a:noFill/>
          </a:ln>
        </p:spPr>
        <p:txBody>
          <a:bodyPr spcFirstLastPara="1" wrap="square" lIns="48225" tIns="48225" rIns="48225" bIns="48225" anchor="t" anchorCtr="0">
            <a:noAutofit/>
          </a:bodyPr>
          <a:lstStyle/>
          <a:p>
            <a:pPr marL="0" marR="0" lvl="0" indent="0" algn="ctr" rtl="0">
              <a:lnSpc>
                <a:spcPct val="115000"/>
              </a:lnSpc>
              <a:spcBef>
                <a:spcPts val="0"/>
              </a:spcBef>
              <a:spcAft>
                <a:spcPts val="0"/>
              </a:spcAft>
              <a:buClr>
                <a:schemeClr val="dk2"/>
              </a:buClr>
              <a:buSzPts val="1100"/>
              <a:buFont typeface="Arial"/>
              <a:buNone/>
            </a:pPr>
            <a:r>
              <a:rPr lang="nl-NL" b="1">
                <a:solidFill>
                  <a:srgbClr val="1A1A1A"/>
                </a:solidFill>
                <a:latin typeface="Calibri"/>
                <a:ea typeface="Calibri"/>
                <a:cs typeface="Calibri"/>
                <a:sym typeface="Calibri"/>
              </a:rPr>
              <a:t> https://www.esfri.eu/working-groups/social-sciences-and-humanities</a:t>
            </a:r>
            <a:endParaRPr b="1">
              <a:latin typeface="Calibri"/>
              <a:ea typeface="Calibri"/>
              <a:cs typeface="Calibri"/>
              <a:sym typeface="Calibri"/>
            </a:endParaRPr>
          </a:p>
        </p:txBody>
      </p:sp>
      <p:pic>
        <p:nvPicPr>
          <p:cNvPr id="643" name="Google Shape;643;p141"/>
          <p:cNvPicPr preferRelativeResize="0"/>
          <p:nvPr/>
        </p:nvPicPr>
        <p:blipFill>
          <a:blip r:embed="rId3">
            <a:alphaModFix/>
          </a:blip>
          <a:stretch>
            <a:fillRect/>
          </a:stretch>
        </p:blipFill>
        <p:spPr>
          <a:xfrm>
            <a:off x="1619025" y="682863"/>
            <a:ext cx="5774295" cy="4082574"/>
          </a:xfrm>
          <a:prstGeom prst="rect">
            <a:avLst/>
          </a:prstGeom>
          <a:noFill/>
          <a:ln>
            <a:noFill/>
          </a:ln>
          <a:effectLst>
            <a:outerShdw blurRad="57150" dist="19050" dir="5400000" algn="bl" rotWithShape="0">
              <a:srgbClr val="B7B7B7">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42"/>
          <p:cNvSpPr txBox="1">
            <a:spLocks noGrp="1"/>
          </p:cNvSpPr>
          <p:nvPr>
            <p:ph type="title"/>
          </p:nvPr>
        </p:nvSpPr>
        <p:spPr>
          <a:xfrm>
            <a:off x="227231" y="195094"/>
            <a:ext cx="8219400" cy="5523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b="1">
                <a:latin typeface="Calibri"/>
                <a:ea typeface="Calibri"/>
                <a:cs typeface="Calibri"/>
                <a:sym typeface="Calibri"/>
              </a:rPr>
              <a:t>Common European data space for cultural heritage </a:t>
            </a:r>
            <a:endParaRPr/>
          </a:p>
        </p:txBody>
      </p:sp>
      <p:sp>
        <p:nvSpPr>
          <p:cNvPr id="649" name="Google Shape;649;p142"/>
          <p:cNvSpPr txBox="1"/>
          <p:nvPr/>
        </p:nvSpPr>
        <p:spPr>
          <a:xfrm>
            <a:off x="1887194" y="4592069"/>
            <a:ext cx="7039500" cy="4464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nl-NL" sz="2000" b="1">
                <a:solidFill>
                  <a:srgbClr val="003564"/>
                </a:solidFill>
                <a:highlight>
                  <a:srgbClr val="FFFFFF"/>
                </a:highlight>
                <a:latin typeface="Calibri"/>
                <a:ea typeface="Calibri"/>
                <a:cs typeface="Calibri"/>
                <a:sym typeface="Calibri"/>
              </a:rPr>
              <a:t> </a:t>
            </a:r>
            <a:r>
              <a:rPr lang="nl-NL" sz="2000" b="1">
                <a:solidFill>
                  <a:schemeClr val="dk1"/>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https://www.dataspace-culturalheritage.eu/en</a:t>
            </a:r>
            <a:endParaRPr sz="2000" b="1">
              <a:solidFill>
                <a:schemeClr val="dk1"/>
              </a:solidFill>
              <a:latin typeface="Calibri"/>
              <a:ea typeface="Calibri"/>
              <a:cs typeface="Calibri"/>
              <a:sym typeface="Calibri"/>
            </a:endParaRPr>
          </a:p>
        </p:txBody>
      </p:sp>
      <p:pic>
        <p:nvPicPr>
          <p:cNvPr id="650" name="Google Shape;650;p142"/>
          <p:cNvPicPr preferRelativeResize="0"/>
          <p:nvPr/>
        </p:nvPicPr>
        <p:blipFill>
          <a:blip r:embed="rId4">
            <a:alphaModFix/>
          </a:blip>
          <a:stretch>
            <a:fillRect/>
          </a:stretch>
        </p:blipFill>
        <p:spPr>
          <a:xfrm>
            <a:off x="911569" y="708094"/>
            <a:ext cx="6578212" cy="3812662"/>
          </a:xfrm>
          <a:prstGeom prst="rect">
            <a:avLst/>
          </a:prstGeom>
          <a:noFill/>
          <a:ln>
            <a:noFill/>
          </a:ln>
          <a:effectLst>
            <a:outerShdw blurRad="57150" dist="19050" dir="5400000" algn="bl" rotWithShape="0">
              <a:srgbClr val="BDBDBD">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3"/>
          <p:cNvSpPr txBox="1">
            <a:spLocks noGrp="1"/>
          </p:cNvSpPr>
          <p:nvPr>
            <p:ph type="title"/>
          </p:nvPr>
        </p:nvSpPr>
        <p:spPr>
          <a:xfrm>
            <a:off x="296138" y="273844"/>
            <a:ext cx="8219400" cy="5523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b="1">
                <a:solidFill>
                  <a:srgbClr val="003564"/>
                </a:solidFill>
                <a:latin typeface="Calibri"/>
                <a:ea typeface="Calibri"/>
                <a:cs typeface="Calibri"/>
                <a:sym typeface="Calibri"/>
              </a:rPr>
              <a:t>A </a:t>
            </a:r>
            <a:r>
              <a:rPr lang="nl-NL" b="1" i="1">
                <a:solidFill>
                  <a:srgbClr val="003564"/>
                </a:solidFill>
                <a:latin typeface="Calibri"/>
                <a:ea typeface="Calibri"/>
                <a:cs typeface="Calibri"/>
                <a:sym typeface="Calibri"/>
              </a:rPr>
              <a:t>Collections as Data</a:t>
            </a:r>
            <a:r>
              <a:rPr lang="nl-NL" b="1">
                <a:solidFill>
                  <a:srgbClr val="003564"/>
                </a:solidFill>
                <a:latin typeface="Calibri"/>
                <a:ea typeface="Calibri"/>
                <a:cs typeface="Calibri"/>
                <a:sym typeface="Calibri"/>
              </a:rPr>
              <a:t> workflow in the SSH Open Marketplace</a:t>
            </a:r>
            <a:endParaRPr/>
          </a:p>
        </p:txBody>
      </p:sp>
      <p:pic>
        <p:nvPicPr>
          <p:cNvPr id="656" name="Google Shape;656;p143"/>
          <p:cNvPicPr preferRelativeResize="0"/>
          <p:nvPr/>
        </p:nvPicPr>
        <p:blipFill>
          <a:blip r:embed="rId3">
            <a:alphaModFix/>
          </a:blip>
          <a:stretch>
            <a:fillRect/>
          </a:stretch>
        </p:blipFill>
        <p:spPr>
          <a:xfrm>
            <a:off x="5918356" y="762025"/>
            <a:ext cx="2597193" cy="698850"/>
          </a:xfrm>
          <a:prstGeom prst="rect">
            <a:avLst/>
          </a:prstGeom>
          <a:noFill/>
          <a:ln>
            <a:noFill/>
          </a:ln>
        </p:spPr>
      </p:pic>
      <p:sp>
        <p:nvSpPr>
          <p:cNvPr id="657" name="Google Shape;657;p143"/>
          <p:cNvSpPr txBox="1"/>
          <p:nvPr/>
        </p:nvSpPr>
        <p:spPr>
          <a:xfrm>
            <a:off x="1956150" y="4648475"/>
            <a:ext cx="5633400" cy="381000"/>
          </a:xfrm>
          <a:prstGeom prst="rect">
            <a:avLst/>
          </a:prstGeom>
          <a:noFill/>
          <a:ln>
            <a:noFill/>
          </a:ln>
        </p:spPr>
        <p:txBody>
          <a:bodyPr spcFirstLastPara="1" wrap="square" lIns="51425" tIns="51425" rIns="51425" bIns="5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nl-NL" sz="1800" b="1">
                <a:solidFill>
                  <a:srgbClr val="003564"/>
                </a:solidFill>
                <a:latin typeface="Calibri"/>
                <a:ea typeface="Calibri"/>
                <a:cs typeface="Calibri"/>
                <a:sym typeface="Calibri"/>
              </a:rPr>
              <a:t> https://marketplace.sshopencloud.eu/workflow/I3JvP6</a:t>
            </a:r>
            <a:endParaRPr sz="1800" b="1" i="0" u="none" strike="noStrike" cap="none">
              <a:solidFill>
                <a:srgbClr val="003564"/>
              </a:solidFill>
              <a:latin typeface="Calibri"/>
              <a:ea typeface="Calibri"/>
              <a:cs typeface="Calibri"/>
              <a:sym typeface="Calibri"/>
            </a:endParaRPr>
          </a:p>
        </p:txBody>
      </p:sp>
      <p:pic>
        <p:nvPicPr>
          <p:cNvPr id="658" name="Google Shape;658;p143"/>
          <p:cNvPicPr preferRelativeResize="0"/>
          <p:nvPr/>
        </p:nvPicPr>
        <p:blipFill>
          <a:blip r:embed="rId4">
            <a:alphaModFix/>
          </a:blip>
          <a:stretch>
            <a:fillRect/>
          </a:stretch>
        </p:blipFill>
        <p:spPr>
          <a:xfrm>
            <a:off x="5847188" y="762034"/>
            <a:ext cx="3115032" cy="931598"/>
          </a:xfrm>
          <a:prstGeom prst="rect">
            <a:avLst/>
          </a:prstGeom>
          <a:noFill/>
          <a:ln>
            <a:noFill/>
          </a:ln>
        </p:spPr>
      </p:pic>
      <p:pic>
        <p:nvPicPr>
          <p:cNvPr id="659" name="Google Shape;659;p143"/>
          <p:cNvPicPr preferRelativeResize="0"/>
          <p:nvPr/>
        </p:nvPicPr>
        <p:blipFill>
          <a:blip r:embed="rId5">
            <a:alphaModFix/>
          </a:blip>
          <a:stretch>
            <a:fillRect/>
          </a:stretch>
        </p:blipFill>
        <p:spPr>
          <a:xfrm>
            <a:off x="241275" y="1248202"/>
            <a:ext cx="5508776" cy="1324900"/>
          </a:xfrm>
          <a:prstGeom prst="rect">
            <a:avLst/>
          </a:prstGeom>
          <a:noFill/>
          <a:ln>
            <a:noFill/>
          </a:ln>
        </p:spPr>
      </p:pic>
      <p:pic>
        <p:nvPicPr>
          <p:cNvPr id="660" name="Google Shape;660;p143"/>
          <p:cNvPicPr preferRelativeResize="0"/>
          <p:nvPr/>
        </p:nvPicPr>
        <p:blipFill>
          <a:blip r:embed="rId6">
            <a:alphaModFix/>
          </a:blip>
          <a:stretch>
            <a:fillRect/>
          </a:stretch>
        </p:blipFill>
        <p:spPr>
          <a:xfrm>
            <a:off x="296150" y="2573090"/>
            <a:ext cx="5453906" cy="2062173"/>
          </a:xfrm>
          <a:prstGeom prst="rect">
            <a:avLst/>
          </a:prstGeom>
          <a:noFill/>
          <a:ln>
            <a:noFill/>
          </a:ln>
        </p:spPr>
      </p:pic>
      <p:pic>
        <p:nvPicPr>
          <p:cNvPr id="661" name="Google Shape;661;p143"/>
          <p:cNvPicPr preferRelativeResize="0"/>
          <p:nvPr/>
        </p:nvPicPr>
        <p:blipFill rotWithShape="1">
          <a:blip r:embed="rId7">
            <a:alphaModFix/>
          </a:blip>
          <a:srcRect/>
          <a:stretch/>
        </p:blipFill>
        <p:spPr>
          <a:xfrm>
            <a:off x="6952772" y="3041906"/>
            <a:ext cx="1016478" cy="1124550"/>
          </a:xfrm>
          <a:prstGeom prst="rect">
            <a:avLst/>
          </a:prstGeom>
          <a:noFill/>
          <a:ln>
            <a:noFill/>
          </a:ln>
        </p:spPr>
      </p:pic>
      <p:pic>
        <p:nvPicPr>
          <p:cNvPr id="662" name="Google Shape;662;p143"/>
          <p:cNvPicPr preferRelativeResize="0"/>
          <p:nvPr/>
        </p:nvPicPr>
        <p:blipFill rotWithShape="1">
          <a:blip r:embed="rId8">
            <a:alphaModFix/>
          </a:blip>
          <a:srcRect/>
          <a:stretch/>
        </p:blipFill>
        <p:spPr>
          <a:xfrm>
            <a:off x="6261487" y="1713092"/>
            <a:ext cx="2399043" cy="1124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44"/>
          <p:cNvSpPr txBox="1">
            <a:spLocks noGrp="1"/>
          </p:cNvSpPr>
          <p:nvPr>
            <p:ph type="title"/>
          </p:nvPr>
        </p:nvSpPr>
        <p:spPr>
          <a:xfrm>
            <a:off x="227231" y="195094"/>
            <a:ext cx="8219400" cy="552300"/>
          </a:xfrm>
          <a:prstGeom prst="rect">
            <a:avLst/>
          </a:prstGeom>
        </p:spPr>
        <p:txBody>
          <a:bodyPr spcFirstLastPara="1" wrap="square" lIns="48225" tIns="24100" rIns="48225" bIns="24100" anchor="t" anchorCtr="0">
            <a:noAutofit/>
          </a:bodyPr>
          <a:lstStyle/>
          <a:p>
            <a:pPr marL="0" lvl="0" indent="0" algn="l" rtl="0">
              <a:spcBef>
                <a:spcPts val="0"/>
              </a:spcBef>
              <a:spcAft>
                <a:spcPts val="0"/>
              </a:spcAft>
              <a:buNone/>
            </a:pPr>
            <a:r>
              <a:rPr lang="nl-NL" b="1">
                <a:solidFill>
                  <a:srgbClr val="003564"/>
                </a:solidFill>
                <a:latin typeface="Calibri"/>
                <a:ea typeface="Calibri"/>
                <a:cs typeface="Calibri"/>
                <a:sym typeface="Calibri"/>
              </a:rPr>
              <a:t>European Language Data Space</a:t>
            </a:r>
            <a:r>
              <a:rPr lang="nl-NL" b="1">
                <a:latin typeface="Calibri"/>
                <a:ea typeface="Calibri"/>
                <a:cs typeface="Calibri"/>
                <a:sym typeface="Calibri"/>
              </a:rPr>
              <a:t> </a:t>
            </a:r>
            <a:endParaRPr/>
          </a:p>
        </p:txBody>
      </p:sp>
      <p:sp>
        <p:nvSpPr>
          <p:cNvPr id="668" name="Google Shape;668;p144"/>
          <p:cNvSpPr txBox="1"/>
          <p:nvPr/>
        </p:nvSpPr>
        <p:spPr>
          <a:xfrm>
            <a:off x="1887194" y="4592069"/>
            <a:ext cx="7039500" cy="4464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nl-NL" sz="2000" b="1">
                <a:solidFill>
                  <a:srgbClr val="003564"/>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https://language-data-space.ec.europa.eu/index_en</a:t>
            </a:r>
            <a:r>
              <a:rPr lang="nl-NL" sz="2000" b="1">
                <a:solidFill>
                  <a:srgbClr val="003564"/>
                </a:solidFill>
                <a:highlight>
                  <a:srgbClr val="FFFFFF"/>
                </a:highlight>
                <a:latin typeface="Calibri"/>
                <a:ea typeface="Calibri"/>
                <a:cs typeface="Calibri"/>
                <a:sym typeface="Calibri"/>
              </a:rPr>
              <a:t> </a:t>
            </a:r>
            <a:endParaRPr sz="2000" b="1">
              <a:solidFill>
                <a:srgbClr val="003564"/>
              </a:solidFill>
              <a:latin typeface="Calibri"/>
              <a:ea typeface="Calibri"/>
              <a:cs typeface="Calibri"/>
              <a:sym typeface="Calibri"/>
            </a:endParaRPr>
          </a:p>
        </p:txBody>
      </p:sp>
      <p:pic>
        <p:nvPicPr>
          <p:cNvPr id="669" name="Google Shape;669;p144"/>
          <p:cNvPicPr preferRelativeResize="0"/>
          <p:nvPr/>
        </p:nvPicPr>
        <p:blipFill>
          <a:blip r:embed="rId4">
            <a:alphaModFix/>
          </a:blip>
          <a:stretch>
            <a:fillRect/>
          </a:stretch>
        </p:blipFill>
        <p:spPr>
          <a:xfrm>
            <a:off x="326138" y="845663"/>
            <a:ext cx="8219474" cy="3648192"/>
          </a:xfrm>
          <a:prstGeom prst="rect">
            <a:avLst/>
          </a:prstGeom>
          <a:noFill/>
          <a:ln>
            <a:noFill/>
          </a:ln>
        </p:spPr>
      </p:pic>
      <p:pic>
        <p:nvPicPr>
          <p:cNvPr id="670" name="Google Shape;670;p144"/>
          <p:cNvPicPr preferRelativeResize="0"/>
          <p:nvPr/>
        </p:nvPicPr>
        <p:blipFill>
          <a:blip r:embed="rId5">
            <a:alphaModFix/>
          </a:blip>
          <a:stretch>
            <a:fillRect/>
          </a:stretch>
        </p:blipFill>
        <p:spPr>
          <a:xfrm>
            <a:off x="4506600" y="747469"/>
            <a:ext cx="4420163" cy="1525538"/>
          </a:xfrm>
          <a:prstGeom prst="rect">
            <a:avLst/>
          </a:prstGeom>
          <a:noFill/>
          <a:ln>
            <a:noFill/>
          </a:ln>
        </p:spPr>
      </p:pic>
    </p:spTree>
  </p:cSld>
  <p:clrMapOvr>
    <a:masterClrMapping/>
  </p:clrMapOvr>
</p:sld>
</file>

<file path=ppt/theme/theme1.xml><?xml version="1.0" encoding="utf-8"?>
<a:theme xmlns:a="http://schemas.openxmlformats.org/drawingml/2006/main" name="Purple">
  <a:themeElements>
    <a:clrScheme name="BRL-01">
      <a:dk1>
        <a:srgbClr val="414141"/>
      </a:dk1>
      <a:lt1>
        <a:srgbClr val="FFFFFF"/>
      </a:lt1>
      <a:dk2>
        <a:srgbClr val="000000"/>
      </a:dk2>
      <a:lt2>
        <a:srgbClr val="D3D3D3"/>
      </a:lt2>
      <a:accent1>
        <a:srgbClr val="CBDB2A"/>
      </a:accent1>
      <a:accent2>
        <a:srgbClr val="00B3C9"/>
      </a:accent2>
      <a:accent3>
        <a:srgbClr val="803F92"/>
      </a:accent3>
      <a:accent4>
        <a:srgbClr val="FAA61A"/>
      </a:accent4>
      <a:accent5>
        <a:srgbClr val="41AD49"/>
      </a:accent5>
      <a:accent6>
        <a:srgbClr val="E1058C"/>
      </a:accent6>
      <a:hlink>
        <a:srgbClr val="959595"/>
      </a:hlink>
      <a:folHlink>
        <a:srgbClr val="E31B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LARIAH-V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AH-V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1">
  <a:themeElements>
    <a:clrScheme name="Custom 1">
      <a:dk1>
        <a:srgbClr val="000000"/>
      </a:dk1>
      <a:lt1>
        <a:srgbClr val="FFFFFF"/>
      </a:lt1>
      <a:dk2>
        <a:srgbClr val="2B3975"/>
      </a:dk2>
      <a:lt2>
        <a:srgbClr val="8F969D"/>
      </a:lt2>
      <a:accent1>
        <a:srgbClr val="FE6A49"/>
      </a:accent1>
      <a:accent2>
        <a:srgbClr val="2B3975"/>
      </a:accent2>
      <a:accent3>
        <a:srgbClr val="EECF3A"/>
      </a:accent3>
      <a:accent4>
        <a:srgbClr val="F7ACC2"/>
      </a:accent4>
      <a:accent5>
        <a:srgbClr val="00442C"/>
      </a:accent5>
      <a:accent6>
        <a:srgbClr val="8A052B"/>
      </a:accent6>
      <a:hlink>
        <a:srgbClr val="FE6A49"/>
      </a:hlink>
      <a:folHlink>
        <a:srgbClr val="E4D6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22</Slides>
  <Notes>22</Notes>
  <HiddenSlides>0</HiddenSlides>
  <ScaleCrop>false</ScaleCrop>
  <HeadingPairs>
    <vt:vector size="4" baseType="variant">
      <vt:variant>
        <vt:lpstr>Theme</vt:lpstr>
      </vt:variant>
      <vt:variant>
        <vt:i4>11</vt:i4>
      </vt:variant>
      <vt:variant>
        <vt:lpstr>Slide Titles</vt:lpstr>
      </vt:variant>
      <vt:variant>
        <vt:i4>22</vt:i4>
      </vt:variant>
    </vt:vector>
  </HeadingPairs>
  <TitlesOfParts>
    <vt:vector size="33" baseType="lpstr">
      <vt:lpstr>Purple</vt:lpstr>
      <vt:lpstr>CLARIAH-VL</vt:lpstr>
      <vt:lpstr>Presentation1</vt:lpstr>
      <vt:lpstr>Simple Light</vt:lpstr>
      <vt:lpstr>Simple Light</vt:lpstr>
      <vt:lpstr>Simple Light</vt:lpstr>
      <vt:lpstr>Simple Light</vt:lpstr>
      <vt:lpstr>4_Tema di Office</vt:lpstr>
      <vt:lpstr>Simple Light</vt:lpstr>
      <vt:lpstr>4_Tema di Office</vt:lpstr>
      <vt:lpstr>CLARIAH-VL</vt:lpstr>
      <vt:lpstr>PowerPoint Presentation</vt:lpstr>
      <vt:lpstr>The Research Infrastructures landscape is increasingly complex </vt:lpstr>
      <vt:lpstr>ESFRI Research Infrastructure Landscape   </vt:lpstr>
      <vt:lpstr>Fostering the uptake of Open Science in Europe</vt:lpstr>
      <vt:lpstr>Cultural Heritage Data as Humanities Research Data   </vt:lpstr>
      <vt:lpstr>Joining up with the ESFRI Strategy Working Groups   </vt:lpstr>
      <vt:lpstr>Common European data space for cultural heritage </vt:lpstr>
      <vt:lpstr>A Collections as Data workflow in the SSH Open Marketplace</vt:lpstr>
      <vt:lpstr>European Language Data Space </vt:lpstr>
      <vt:lpstr>EOSC as the Data space for Research and Innovation</vt:lpstr>
      <vt:lpstr>EXPLORING EOSC NODES AS PART OF THE EOSC FEDERATION</vt:lpstr>
      <vt:lpstr>PowerPoint Presentation</vt:lpstr>
      <vt:lpstr>Defining strategic priorities   </vt:lpstr>
      <vt:lpstr>Understanding the role of the SSH Open Marketplace in the context of EOSC Federation  </vt:lpstr>
      <vt:lpstr>EOSC PROVIDERS AND THEIR RESOURCES - DATASET </vt:lpstr>
      <vt:lpstr>EOSC SERVICE PROVIDERS MATURITY MODEL</vt:lpstr>
      <vt:lpstr>Embedding services into the Humanities Research Data Lifecycle  </vt:lpstr>
      <vt:lpstr>PowerPoint Presentation</vt:lpstr>
      <vt:lpstr>Towards a Federal Open Science Cloud (FedOSC) </vt:lpstr>
      <vt:lpstr>PowerPoint Presentation</vt:lpstr>
      <vt:lpstr> SSHOC taking a strategic approach to this  increasingly complex landscape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2024-06-24T10:09:26Z</dcterms:modified>
</cp:coreProperties>
</file>